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6688"/>
    <a:srgbClr val="2DB3C1"/>
    <a:srgbClr val="ED8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70" d="100"/>
          <a:sy n="70" d="100"/>
        </p:scale>
        <p:origin x="930"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C92C-3069-4198-AC2B-538BF4311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BF66A30-836D-477C-A6C8-8C4DD8526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033F147-A7B0-4893-9983-CC3F6A530CE6}"/>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5" name="Footer Placeholder 4">
            <a:extLst>
              <a:ext uri="{FF2B5EF4-FFF2-40B4-BE49-F238E27FC236}">
                <a16:creationId xmlns:a16="http://schemas.microsoft.com/office/drawing/2014/main" id="{DC8E1951-8983-4AF7-A98A-F04930933A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495397-3A53-458D-BE9D-707A4F58D13D}"/>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306303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20D0-52B9-409D-9BAA-1875B2EC9F6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86E5E5D-2DE3-42D3-9830-7290B989B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8E4EAB-FCE3-4FD7-BBF4-E849D58338F0}"/>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5" name="Footer Placeholder 4">
            <a:extLst>
              <a:ext uri="{FF2B5EF4-FFF2-40B4-BE49-F238E27FC236}">
                <a16:creationId xmlns:a16="http://schemas.microsoft.com/office/drawing/2014/main" id="{D0EE1AF8-72A8-4E2F-9108-8A4165CAC6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05368F-DC60-457D-9483-4D93AA95010D}"/>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405176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35772F-6D56-4D21-B9BB-EEE3B9889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1A3DBB-0A92-4685-A58E-0E55100D06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27C75BC-D2BF-4F01-B6B6-1369DF92C280}"/>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5" name="Footer Placeholder 4">
            <a:extLst>
              <a:ext uri="{FF2B5EF4-FFF2-40B4-BE49-F238E27FC236}">
                <a16:creationId xmlns:a16="http://schemas.microsoft.com/office/drawing/2014/main" id="{15FF3DD8-F189-4B5A-B068-890600E9C0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28CAC2C-68F4-4DE9-9C9D-EE9C8F2B2BDF}"/>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390909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0D36-C8AA-4A88-9D74-47E41BF5125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9630E6A-898F-4068-9C23-38F9AD66B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58D21AB-3D85-41F5-83BF-2B601F42E8D5}"/>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5" name="Footer Placeholder 4">
            <a:extLst>
              <a:ext uri="{FF2B5EF4-FFF2-40B4-BE49-F238E27FC236}">
                <a16:creationId xmlns:a16="http://schemas.microsoft.com/office/drawing/2014/main" id="{7F31470D-D585-48E9-ADF4-D7931BDCAC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076D32-BF49-408D-9A90-697E06353B84}"/>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111069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7833-ADA3-455B-9AEB-85BEA1354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C61FDF-4490-4B1E-BE69-B4F190599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97C04-06FD-4E37-90BA-5524C966CADC}"/>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5" name="Footer Placeholder 4">
            <a:extLst>
              <a:ext uri="{FF2B5EF4-FFF2-40B4-BE49-F238E27FC236}">
                <a16:creationId xmlns:a16="http://schemas.microsoft.com/office/drawing/2014/main" id="{060C953E-1127-4B4B-A6A3-30221086CC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96FEA0D-A5D7-44C9-ACBF-A8D3FB788614}"/>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38416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9E18-41A4-4815-BCD1-BB9A17B28B2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398B6A8-4FDC-4C0F-A016-5A55A7063B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4BD316E-5959-40B9-9CE4-85CA765C1B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EF4D9C0-B19E-4262-84F3-2AC69EE3F2BA}"/>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6" name="Footer Placeholder 5">
            <a:extLst>
              <a:ext uri="{FF2B5EF4-FFF2-40B4-BE49-F238E27FC236}">
                <a16:creationId xmlns:a16="http://schemas.microsoft.com/office/drawing/2014/main" id="{50B22350-9B73-40B6-B2ED-EE4326A3015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27A7D97-FD90-4CA3-9760-7E0EBF21E08D}"/>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18673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C325-ACC6-4B36-948D-7CFFA2C813C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B88DA77-4A72-46AE-A206-256F9A325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52CA7-F536-49EB-9BCB-D59B97E3B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83D744F-95C5-4402-9EFF-ED9722BFD1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767B6C-51BC-4DDB-8B3E-819627300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EEFF513-09EE-4CDB-8FBC-D26D0449B7CB}"/>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8" name="Footer Placeholder 7">
            <a:extLst>
              <a:ext uri="{FF2B5EF4-FFF2-40B4-BE49-F238E27FC236}">
                <a16:creationId xmlns:a16="http://schemas.microsoft.com/office/drawing/2014/main" id="{7AFBDA5F-6A9A-4962-B3BB-ED73B3BA6FC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F975782-7C5E-43FD-B329-BE0C57E23F45}"/>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267936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9EF3-8470-471B-986F-65C8E1DB45E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264CD2F-84B8-4873-B5D1-50F65ABBB1AA}"/>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4" name="Footer Placeholder 3">
            <a:extLst>
              <a:ext uri="{FF2B5EF4-FFF2-40B4-BE49-F238E27FC236}">
                <a16:creationId xmlns:a16="http://schemas.microsoft.com/office/drawing/2014/main" id="{6A45648F-5F6A-4DC8-89FC-0E4E4FBB06C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582B67B-CFC9-408D-A6C4-EABE0C761B30}"/>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115961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0C036-6788-450A-B96F-F420E45A58EF}"/>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3" name="Footer Placeholder 2">
            <a:extLst>
              <a:ext uri="{FF2B5EF4-FFF2-40B4-BE49-F238E27FC236}">
                <a16:creationId xmlns:a16="http://schemas.microsoft.com/office/drawing/2014/main" id="{82607F47-EDE7-4C3A-B0C8-2055F57104F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360334B-FFD7-46B4-8B84-BE4C0D060950}"/>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414344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F821-CF63-4E83-AA95-E17BA284E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690D010-9C78-4B16-B0A0-52BA31E72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843C019-D1A3-483A-9343-33EE48232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AFF40-B70D-4FB9-87BA-2DEC5E247BC0}"/>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6" name="Footer Placeholder 5">
            <a:extLst>
              <a:ext uri="{FF2B5EF4-FFF2-40B4-BE49-F238E27FC236}">
                <a16:creationId xmlns:a16="http://schemas.microsoft.com/office/drawing/2014/main" id="{2375B03E-B9EC-4459-8029-C596CA781B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6B9873C-1110-48EA-B27D-8CB9F2625E0A}"/>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420870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DE6D-61EF-4B5F-B3F0-30ECAEF5B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8EB03C2-D68E-4AF0-B031-C944D9678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CA6F048-2EAA-4BD9-9992-268DB2A6F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B85E1-29F4-45CF-A7B6-E675839677C1}"/>
              </a:ext>
            </a:extLst>
          </p:cNvPr>
          <p:cNvSpPr>
            <a:spLocks noGrp="1"/>
          </p:cNvSpPr>
          <p:nvPr>
            <p:ph type="dt" sz="half" idx="10"/>
          </p:nvPr>
        </p:nvSpPr>
        <p:spPr/>
        <p:txBody>
          <a:bodyPr/>
          <a:lstStyle/>
          <a:p>
            <a:fld id="{7F192251-2BDE-45FE-8CD3-ACD96FEC0EB9}" type="datetimeFigureOut">
              <a:rPr lang="en-IN" smtClean="0"/>
              <a:t>13/07/19</a:t>
            </a:fld>
            <a:endParaRPr lang="en-IN"/>
          </a:p>
        </p:txBody>
      </p:sp>
      <p:sp>
        <p:nvSpPr>
          <p:cNvPr id="6" name="Footer Placeholder 5">
            <a:extLst>
              <a:ext uri="{FF2B5EF4-FFF2-40B4-BE49-F238E27FC236}">
                <a16:creationId xmlns:a16="http://schemas.microsoft.com/office/drawing/2014/main" id="{F423272E-6A1E-48C0-9A95-26E50AC744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2CA640-A20D-4CC8-876B-19506635CCF4}"/>
              </a:ext>
            </a:extLst>
          </p:cNvPr>
          <p:cNvSpPr>
            <a:spLocks noGrp="1"/>
          </p:cNvSpPr>
          <p:nvPr>
            <p:ph type="sldNum" sz="quarter" idx="12"/>
          </p:nvPr>
        </p:nvSpPr>
        <p:spPr/>
        <p:txBody>
          <a:bodyPr/>
          <a:lstStyle/>
          <a:p>
            <a:fld id="{BD1395EB-F95E-441A-AA46-4568075AAAB6}" type="slidenum">
              <a:rPr lang="en-IN" smtClean="0"/>
              <a:t>‹#›</a:t>
            </a:fld>
            <a:endParaRPr lang="en-IN"/>
          </a:p>
        </p:txBody>
      </p:sp>
    </p:spTree>
    <p:extLst>
      <p:ext uri="{BB962C8B-B14F-4D97-AF65-F5344CB8AC3E}">
        <p14:creationId xmlns:p14="http://schemas.microsoft.com/office/powerpoint/2010/main" val="108845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405ED-2527-4613-B3C3-38AB2D189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686B79E-F784-43BE-8EDB-18EDE58CF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C5777D-E8C3-43DE-A095-1465B47B8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92251-2BDE-45FE-8CD3-ACD96FEC0EB9}" type="datetimeFigureOut">
              <a:rPr lang="en-IN" smtClean="0"/>
              <a:t>13/07/19</a:t>
            </a:fld>
            <a:endParaRPr lang="en-IN"/>
          </a:p>
        </p:txBody>
      </p:sp>
      <p:sp>
        <p:nvSpPr>
          <p:cNvPr id="5" name="Footer Placeholder 4">
            <a:extLst>
              <a:ext uri="{FF2B5EF4-FFF2-40B4-BE49-F238E27FC236}">
                <a16:creationId xmlns:a16="http://schemas.microsoft.com/office/drawing/2014/main" id="{721A6804-BA92-4648-B141-CD144F563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5335C3A-BFB4-40DD-AEF3-E611828F1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395EB-F95E-441A-AA46-4568075AAAB6}" type="slidenum">
              <a:rPr lang="en-IN" smtClean="0"/>
              <a:t>‹#›</a:t>
            </a:fld>
            <a:endParaRPr lang="en-IN"/>
          </a:p>
        </p:txBody>
      </p:sp>
    </p:spTree>
    <p:extLst>
      <p:ext uri="{BB962C8B-B14F-4D97-AF65-F5344CB8AC3E}">
        <p14:creationId xmlns:p14="http://schemas.microsoft.com/office/powerpoint/2010/main" val="3611721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69EC19-6E77-4E9F-B311-310B464EDE26}"/>
              </a:ext>
            </a:extLst>
          </p:cNvPr>
          <p:cNvSpPr/>
          <p:nvPr/>
        </p:nvSpPr>
        <p:spPr>
          <a:xfrm rot="1560199">
            <a:off x="4946890" y="-763906"/>
            <a:ext cx="1425391" cy="8325542"/>
          </a:xfrm>
          <a:custGeom>
            <a:avLst/>
            <a:gdLst>
              <a:gd name="connsiteX0" fmla="*/ 0 w 547384"/>
              <a:gd name="connsiteY0" fmla="*/ 0 h 7526816"/>
              <a:gd name="connsiteX1" fmla="*/ 547384 w 547384"/>
              <a:gd name="connsiteY1" fmla="*/ 0 h 7526816"/>
              <a:gd name="connsiteX2" fmla="*/ 547384 w 547384"/>
              <a:gd name="connsiteY2" fmla="*/ 7526816 h 7526816"/>
              <a:gd name="connsiteX3" fmla="*/ 0 w 547384"/>
              <a:gd name="connsiteY3" fmla="*/ 7526816 h 7526816"/>
              <a:gd name="connsiteX4" fmla="*/ 0 w 547384"/>
              <a:gd name="connsiteY4" fmla="*/ 0 h 7526816"/>
              <a:gd name="connsiteX0" fmla="*/ 0 w 548136"/>
              <a:gd name="connsiteY0" fmla="*/ 76671 h 7526816"/>
              <a:gd name="connsiteX1" fmla="*/ 548136 w 548136"/>
              <a:gd name="connsiteY1" fmla="*/ 0 h 7526816"/>
              <a:gd name="connsiteX2" fmla="*/ 548136 w 548136"/>
              <a:gd name="connsiteY2" fmla="*/ 7526816 h 7526816"/>
              <a:gd name="connsiteX3" fmla="*/ 752 w 548136"/>
              <a:gd name="connsiteY3" fmla="*/ 7526816 h 7526816"/>
              <a:gd name="connsiteX4" fmla="*/ 0 w 548136"/>
              <a:gd name="connsiteY4" fmla="*/ 76671 h 7526816"/>
              <a:gd name="connsiteX0" fmla="*/ 0 w 548136"/>
              <a:gd name="connsiteY0" fmla="*/ 194935 h 7645080"/>
              <a:gd name="connsiteX1" fmla="*/ 477729 w 548136"/>
              <a:gd name="connsiteY1" fmla="*/ 0 h 7645080"/>
              <a:gd name="connsiteX2" fmla="*/ 548136 w 548136"/>
              <a:gd name="connsiteY2" fmla="*/ 7645080 h 7645080"/>
              <a:gd name="connsiteX3" fmla="*/ 752 w 548136"/>
              <a:gd name="connsiteY3" fmla="*/ 7645080 h 7645080"/>
              <a:gd name="connsiteX4" fmla="*/ 0 w 548136"/>
              <a:gd name="connsiteY4" fmla="*/ 194935 h 7645080"/>
              <a:gd name="connsiteX0" fmla="*/ 0 w 548136"/>
              <a:gd name="connsiteY0" fmla="*/ 214980 h 7665125"/>
              <a:gd name="connsiteX1" fmla="*/ 460885 w 548136"/>
              <a:gd name="connsiteY1" fmla="*/ 0 h 7665125"/>
              <a:gd name="connsiteX2" fmla="*/ 548136 w 548136"/>
              <a:gd name="connsiteY2" fmla="*/ 7665125 h 7665125"/>
              <a:gd name="connsiteX3" fmla="*/ 752 w 548136"/>
              <a:gd name="connsiteY3" fmla="*/ 7665125 h 7665125"/>
              <a:gd name="connsiteX4" fmla="*/ 0 w 548136"/>
              <a:gd name="connsiteY4" fmla="*/ 214980 h 7665125"/>
              <a:gd name="connsiteX0" fmla="*/ 4824 w 547393"/>
              <a:gd name="connsiteY0" fmla="*/ 226395 h 7665125"/>
              <a:gd name="connsiteX1" fmla="*/ 460142 w 547393"/>
              <a:gd name="connsiteY1" fmla="*/ 0 h 7665125"/>
              <a:gd name="connsiteX2" fmla="*/ 547393 w 547393"/>
              <a:gd name="connsiteY2" fmla="*/ 7665125 h 7665125"/>
              <a:gd name="connsiteX3" fmla="*/ 9 w 547393"/>
              <a:gd name="connsiteY3" fmla="*/ 7665125 h 7665125"/>
              <a:gd name="connsiteX4" fmla="*/ 4824 w 547393"/>
              <a:gd name="connsiteY4" fmla="*/ 226395 h 7665125"/>
              <a:gd name="connsiteX0" fmla="*/ 17172 w 547387"/>
              <a:gd name="connsiteY0" fmla="*/ 240733 h 7665125"/>
              <a:gd name="connsiteX1" fmla="*/ 460136 w 547387"/>
              <a:gd name="connsiteY1" fmla="*/ 0 h 7665125"/>
              <a:gd name="connsiteX2" fmla="*/ 547387 w 547387"/>
              <a:gd name="connsiteY2" fmla="*/ 7665125 h 7665125"/>
              <a:gd name="connsiteX3" fmla="*/ 3 w 547387"/>
              <a:gd name="connsiteY3" fmla="*/ 7665125 h 7665125"/>
              <a:gd name="connsiteX4" fmla="*/ 17172 w 547387"/>
              <a:gd name="connsiteY4" fmla="*/ 240733 h 7665125"/>
              <a:gd name="connsiteX0" fmla="*/ 17172 w 547387"/>
              <a:gd name="connsiteY0" fmla="*/ 240733 h 7665125"/>
              <a:gd name="connsiteX1" fmla="*/ 460136 w 547387"/>
              <a:gd name="connsiteY1" fmla="*/ 0 h 7665125"/>
              <a:gd name="connsiteX2" fmla="*/ 547387 w 547387"/>
              <a:gd name="connsiteY2" fmla="*/ 7665125 h 7665125"/>
              <a:gd name="connsiteX3" fmla="*/ 3 w 547387"/>
              <a:gd name="connsiteY3" fmla="*/ 7665125 h 7665125"/>
              <a:gd name="connsiteX4" fmla="*/ 17172 w 547387"/>
              <a:gd name="connsiteY4" fmla="*/ 240733 h 7665125"/>
              <a:gd name="connsiteX0" fmla="*/ 24632 w 547386"/>
              <a:gd name="connsiteY0" fmla="*/ 243656 h 7665125"/>
              <a:gd name="connsiteX1" fmla="*/ 460135 w 547386"/>
              <a:gd name="connsiteY1" fmla="*/ 0 h 7665125"/>
              <a:gd name="connsiteX2" fmla="*/ 547386 w 547386"/>
              <a:gd name="connsiteY2" fmla="*/ 7665125 h 7665125"/>
              <a:gd name="connsiteX3" fmla="*/ 2 w 547386"/>
              <a:gd name="connsiteY3" fmla="*/ 7665125 h 7665125"/>
              <a:gd name="connsiteX4" fmla="*/ 24632 w 547386"/>
              <a:gd name="connsiteY4" fmla="*/ 243656 h 7665125"/>
              <a:gd name="connsiteX0" fmla="*/ 24632 w 522605"/>
              <a:gd name="connsiteY0" fmla="*/ 243656 h 7665125"/>
              <a:gd name="connsiteX1" fmla="*/ 460135 w 522605"/>
              <a:gd name="connsiteY1" fmla="*/ 0 h 7665125"/>
              <a:gd name="connsiteX2" fmla="*/ 522605 w 522605"/>
              <a:gd name="connsiteY2" fmla="*/ 7631563 h 7665125"/>
              <a:gd name="connsiteX3" fmla="*/ 2 w 522605"/>
              <a:gd name="connsiteY3" fmla="*/ 7665125 h 7665125"/>
              <a:gd name="connsiteX4" fmla="*/ 24632 w 522605"/>
              <a:gd name="connsiteY4" fmla="*/ 243656 h 7665125"/>
              <a:gd name="connsiteX0" fmla="*/ 0 w 497973"/>
              <a:gd name="connsiteY0" fmla="*/ 243656 h 7846227"/>
              <a:gd name="connsiteX1" fmla="*/ 435503 w 497973"/>
              <a:gd name="connsiteY1" fmla="*/ 0 h 7846227"/>
              <a:gd name="connsiteX2" fmla="*/ 497973 w 497973"/>
              <a:gd name="connsiteY2" fmla="*/ 7631563 h 7846227"/>
              <a:gd name="connsiteX3" fmla="*/ 11414 w 497973"/>
              <a:gd name="connsiteY3" fmla="*/ 7846227 h 7846227"/>
              <a:gd name="connsiteX4" fmla="*/ 0 w 497973"/>
              <a:gd name="connsiteY4" fmla="*/ 243656 h 7846227"/>
              <a:gd name="connsiteX0" fmla="*/ 0 w 485685"/>
              <a:gd name="connsiteY0" fmla="*/ 243656 h 7846227"/>
              <a:gd name="connsiteX1" fmla="*/ 435503 w 485685"/>
              <a:gd name="connsiteY1" fmla="*/ 0 h 7846227"/>
              <a:gd name="connsiteX2" fmla="*/ 485685 w 485685"/>
              <a:gd name="connsiteY2" fmla="*/ 7602894 h 7846227"/>
              <a:gd name="connsiteX3" fmla="*/ 11414 w 485685"/>
              <a:gd name="connsiteY3" fmla="*/ 7846227 h 7846227"/>
              <a:gd name="connsiteX4" fmla="*/ 0 w 485685"/>
              <a:gd name="connsiteY4" fmla="*/ 243656 h 7846227"/>
              <a:gd name="connsiteX0" fmla="*/ 0 w 467796"/>
              <a:gd name="connsiteY0" fmla="*/ 243656 h 7846227"/>
              <a:gd name="connsiteX1" fmla="*/ 435503 w 467796"/>
              <a:gd name="connsiteY1" fmla="*/ 0 h 7846227"/>
              <a:gd name="connsiteX2" fmla="*/ 467796 w 467796"/>
              <a:gd name="connsiteY2" fmla="*/ 7555113 h 7846227"/>
              <a:gd name="connsiteX3" fmla="*/ 11414 w 467796"/>
              <a:gd name="connsiteY3" fmla="*/ 7846227 h 7846227"/>
              <a:gd name="connsiteX4" fmla="*/ 0 w 467796"/>
              <a:gd name="connsiteY4" fmla="*/ 243656 h 7846227"/>
              <a:gd name="connsiteX0" fmla="*/ 0 w 1105390"/>
              <a:gd name="connsiteY0" fmla="*/ 722971 h 8325542"/>
              <a:gd name="connsiteX1" fmla="*/ 1105390 w 1105390"/>
              <a:gd name="connsiteY1" fmla="*/ 0 h 8325542"/>
              <a:gd name="connsiteX2" fmla="*/ 467796 w 1105390"/>
              <a:gd name="connsiteY2" fmla="*/ 8034428 h 8325542"/>
              <a:gd name="connsiteX3" fmla="*/ 11414 w 1105390"/>
              <a:gd name="connsiteY3" fmla="*/ 8325542 h 8325542"/>
              <a:gd name="connsiteX4" fmla="*/ 0 w 1105390"/>
              <a:gd name="connsiteY4" fmla="*/ 722971 h 8325542"/>
              <a:gd name="connsiteX0" fmla="*/ 547815 w 1093977"/>
              <a:gd name="connsiteY0" fmla="*/ 313989 h 8325542"/>
              <a:gd name="connsiteX1" fmla="*/ 1093977 w 1093977"/>
              <a:gd name="connsiteY1" fmla="*/ 0 h 8325542"/>
              <a:gd name="connsiteX2" fmla="*/ 456383 w 1093977"/>
              <a:gd name="connsiteY2" fmla="*/ 8034428 h 8325542"/>
              <a:gd name="connsiteX3" fmla="*/ 1 w 1093977"/>
              <a:gd name="connsiteY3" fmla="*/ 8325542 h 8325542"/>
              <a:gd name="connsiteX4" fmla="*/ 547815 w 1093977"/>
              <a:gd name="connsiteY4" fmla="*/ 313989 h 8325542"/>
              <a:gd name="connsiteX0" fmla="*/ 575344 w 1093977"/>
              <a:gd name="connsiteY0" fmla="*/ 314341 h 8325542"/>
              <a:gd name="connsiteX1" fmla="*/ 1093977 w 1093977"/>
              <a:gd name="connsiteY1" fmla="*/ 0 h 8325542"/>
              <a:gd name="connsiteX2" fmla="*/ 456383 w 1093977"/>
              <a:gd name="connsiteY2" fmla="*/ 8034428 h 8325542"/>
              <a:gd name="connsiteX3" fmla="*/ 1 w 1093977"/>
              <a:gd name="connsiteY3" fmla="*/ 8325542 h 8325542"/>
              <a:gd name="connsiteX4" fmla="*/ 575344 w 1093977"/>
              <a:gd name="connsiteY4" fmla="*/ 314341 h 8325542"/>
              <a:gd name="connsiteX0" fmla="*/ 575344 w 1093977"/>
              <a:gd name="connsiteY0" fmla="*/ 314341 h 8325542"/>
              <a:gd name="connsiteX1" fmla="*/ 1093977 w 1093977"/>
              <a:gd name="connsiteY1" fmla="*/ 0 h 8325542"/>
              <a:gd name="connsiteX2" fmla="*/ 444777 w 1093977"/>
              <a:gd name="connsiteY2" fmla="*/ 8113200 h 8325542"/>
              <a:gd name="connsiteX3" fmla="*/ 1 w 1093977"/>
              <a:gd name="connsiteY3" fmla="*/ 8325542 h 8325542"/>
              <a:gd name="connsiteX4" fmla="*/ 575344 w 1093977"/>
              <a:gd name="connsiteY4" fmla="*/ 314341 h 832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977" h="8325542">
                <a:moveTo>
                  <a:pt x="575344" y="314341"/>
                </a:moveTo>
                <a:lnTo>
                  <a:pt x="1093977" y="0"/>
                </a:lnTo>
                <a:lnTo>
                  <a:pt x="444777" y="8113200"/>
                </a:lnTo>
                <a:lnTo>
                  <a:pt x="1" y="8325542"/>
                </a:lnTo>
                <a:cubicBezTo>
                  <a:pt x="-250" y="5842160"/>
                  <a:pt x="575595" y="2797723"/>
                  <a:pt x="575344" y="314341"/>
                </a:cubicBezTo>
                <a:close/>
              </a:path>
            </a:pathLst>
          </a:cu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988B01CF-8C8D-4971-B407-69C9F30FE227}"/>
              </a:ext>
            </a:extLst>
          </p:cNvPr>
          <p:cNvSpPr/>
          <p:nvPr/>
        </p:nvSpPr>
        <p:spPr>
          <a:xfrm>
            <a:off x="2194560" y="1417320"/>
            <a:ext cx="9569809" cy="432054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IN" sz="3200" b="1" u="sng" dirty="0"/>
              <a:t>Patent Licensing Proposal</a:t>
            </a:r>
          </a:p>
          <a:p>
            <a:pPr lvl="3"/>
            <a:endParaRPr lang="en-US" sz="2000" b="1" dirty="0"/>
          </a:p>
          <a:p>
            <a:pPr lvl="3"/>
            <a:r>
              <a:rPr lang="en-US" sz="2000" b="1" dirty="0"/>
              <a:t>A COMPRESSION TYPE WASHING MACHINE </a:t>
            </a:r>
          </a:p>
          <a:p>
            <a:pPr lvl="3"/>
            <a:r>
              <a:rPr lang="en-US" sz="2000" b="1" dirty="0"/>
              <a:t>AND ASSOCIATED METHODS</a:t>
            </a:r>
            <a:r>
              <a:rPr lang="en-IN" sz="2000" b="1" dirty="0"/>
              <a:t> </a:t>
            </a:r>
            <a:r>
              <a:rPr lang="en-IN" b="1" dirty="0"/>
              <a:t>(PCT/IB2019/055901)</a:t>
            </a:r>
            <a:endParaRPr lang="en-IN" sz="2000" b="1" dirty="0"/>
          </a:p>
          <a:p>
            <a:pPr lvl="3"/>
            <a:endParaRPr lang="en-IN" sz="2000" b="1" dirty="0">
              <a:effectLst/>
            </a:endParaRPr>
          </a:p>
          <a:p>
            <a:pPr lvl="3"/>
            <a:r>
              <a:rPr lang="en-IN" sz="2000" b="1" dirty="0">
                <a:effectLst/>
              </a:rPr>
              <a:t>Inventor: Mr. Rajagopalan</a:t>
            </a:r>
          </a:p>
          <a:p>
            <a:pPr algn="ctr"/>
            <a:endParaRPr lang="en-IN" dirty="0"/>
          </a:p>
        </p:txBody>
      </p:sp>
      <p:sp>
        <p:nvSpPr>
          <p:cNvPr id="6" name="Right Triangle 5">
            <a:extLst>
              <a:ext uri="{FF2B5EF4-FFF2-40B4-BE49-F238E27FC236}">
                <a16:creationId xmlns:a16="http://schemas.microsoft.com/office/drawing/2014/main" id="{C243B6F9-9D2E-4EED-ACF4-C946EDC1BDD0}"/>
              </a:ext>
            </a:extLst>
          </p:cNvPr>
          <p:cNvSpPr/>
          <p:nvPr/>
        </p:nvSpPr>
        <p:spPr>
          <a:xfrm>
            <a:off x="2203540" y="15240"/>
            <a:ext cx="1604185" cy="6842760"/>
          </a:xfrm>
          <a:prstGeom prst="rtTriangl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4" name="Rectangle 3">
            <a:extLst>
              <a:ext uri="{FF2B5EF4-FFF2-40B4-BE49-F238E27FC236}">
                <a16:creationId xmlns:a16="http://schemas.microsoft.com/office/drawing/2014/main" id="{3934173D-7C1C-40D3-BD63-7611084B0CE9}"/>
              </a:ext>
            </a:extLst>
          </p:cNvPr>
          <p:cNvSpPr/>
          <p:nvPr/>
        </p:nvSpPr>
        <p:spPr>
          <a:xfrm>
            <a:off x="1" y="0"/>
            <a:ext cx="219456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Triangle 4">
            <a:extLst>
              <a:ext uri="{FF2B5EF4-FFF2-40B4-BE49-F238E27FC236}">
                <a16:creationId xmlns:a16="http://schemas.microsoft.com/office/drawing/2014/main" id="{E73959B7-92D5-4A92-8729-9A1EAAB02542}"/>
              </a:ext>
            </a:extLst>
          </p:cNvPr>
          <p:cNvSpPr/>
          <p:nvPr/>
        </p:nvSpPr>
        <p:spPr>
          <a:xfrm>
            <a:off x="2194561" y="60960"/>
            <a:ext cx="994410" cy="6797040"/>
          </a:xfrm>
          <a:prstGeom prst="rtTriangl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DD45B7E8-A744-4152-AA19-D4D403446A57}"/>
              </a:ext>
            </a:extLst>
          </p:cNvPr>
          <p:cNvSpPr/>
          <p:nvPr/>
        </p:nvSpPr>
        <p:spPr>
          <a:xfrm rot="19984391">
            <a:off x="9157378" y="-671855"/>
            <a:ext cx="944315" cy="8184174"/>
          </a:xfrm>
          <a:custGeom>
            <a:avLst/>
            <a:gdLst>
              <a:gd name="connsiteX0" fmla="*/ 0 w 547384"/>
              <a:gd name="connsiteY0" fmla="*/ 0 h 7988777"/>
              <a:gd name="connsiteX1" fmla="*/ 547384 w 547384"/>
              <a:gd name="connsiteY1" fmla="*/ 0 h 7988777"/>
              <a:gd name="connsiteX2" fmla="*/ 547384 w 547384"/>
              <a:gd name="connsiteY2" fmla="*/ 7988777 h 7988777"/>
              <a:gd name="connsiteX3" fmla="*/ 0 w 547384"/>
              <a:gd name="connsiteY3" fmla="*/ 7988777 h 7988777"/>
              <a:gd name="connsiteX4" fmla="*/ 0 w 547384"/>
              <a:gd name="connsiteY4" fmla="*/ 0 h 7988777"/>
              <a:gd name="connsiteX0" fmla="*/ 8577 w 555961"/>
              <a:gd name="connsiteY0" fmla="*/ 0 h 7988777"/>
              <a:gd name="connsiteX1" fmla="*/ 555961 w 555961"/>
              <a:gd name="connsiteY1" fmla="*/ 0 h 7988777"/>
              <a:gd name="connsiteX2" fmla="*/ 555961 w 555961"/>
              <a:gd name="connsiteY2" fmla="*/ 7988777 h 7988777"/>
              <a:gd name="connsiteX3" fmla="*/ 0 w 555961"/>
              <a:gd name="connsiteY3" fmla="*/ 7728025 h 7988777"/>
              <a:gd name="connsiteX4" fmla="*/ 8577 w 555961"/>
              <a:gd name="connsiteY4" fmla="*/ 0 h 7988777"/>
              <a:gd name="connsiteX0" fmla="*/ 8577 w 559524"/>
              <a:gd name="connsiteY0" fmla="*/ 0 h 7988777"/>
              <a:gd name="connsiteX1" fmla="*/ 559524 w 559524"/>
              <a:gd name="connsiteY1" fmla="*/ 245387 h 7988777"/>
              <a:gd name="connsiteX2" fmla="*/ 555961 w 559524"/>
              <a:gd name="connsiteY2" fmla="*/ 7988777 h 7988777"/>
              <a:gd name="connsiteX3" fmla="*/ 0 w 559524"/>
              <a:gd name="connsiteY3" fmla="*/ 7728025 h 7988777"/>
              <a:gd name="connsiteX4" fmla="*/ 8577 w 559524"/>
              <a:gd name="connsiteY4" fmla="*/ 0 h 7988777"/>
              <a:gd name="connsiteX0" fmla="*/ 17204 w 559524"/>
              <a:gd name="connsiteY0" fmla="*/ 0 h 8005865"/>
              <a:gd name="connsiteX1" fmla="*/ 559524 w 559524"/>
              <a:gd name="connsiteY1" fmla="*/ 262475 h 8005865"/>
              <a:gd name="connsiteX2" fmla="*/ 555961 w 559524"/>
              <a:gd name="connsiteY2" fmla="*/ 8005865 h 8005865"/>
              <a:gd name="connsiteX3" fmla="*/ 0 w 559524"/>
              <a:gd name="connsiteY3" fmla="*/ 7745113 h 8005865"/>
              <a:gd name="connsiteX4" fmla="*/ 17204 w 559524"/>
              <a:gd name="connsiteY4" fmla="*/ 0 h 8005865"/>
              <a:gd name="connsiteX0" fmla="*/ 20080 w 559524"/>
              <a:gd name="connsiteY0" fmla="*/ 0 h 8011562"/>
              <a:gd name="connsiteX1" fmla="*/ 559524 w 559524"/>
              <a:gd name="connsiteY1" fmla="*/ 268172 h 8011562"/>
              <a:gd name="connsiteX2" fmla="*/ 555961 w 559524"/>
              <a:gd name="connsiteY2" fmla="*/ 8011562 h 8011562"/>
              <a:gd name="connsiteX3" fmla="*/ 0 w 559524"/>
              <a:gd name="connsiteY3" fmla="*/ 7750810 h 8011562"/>
              <a:gd name="connsiteX4" fmla="*/ 20080 w 559524"/>
              <a:gd name="connsiteY4" fmla="*/ 0 h 8011562"/>
              <a:gd name="connsiteX0" fmla="*/ 20080 w 556254"/>
              <a:gd name="connsiteY0" fmla="*/ 0 h 8011562"/>
              <a:gd name="connsiteX1" fmla="*/ 555459 w 556254"/>
              <a:gd name="connsiteY1" fmla="*/ 301630 h 8011562"/>
              <a:gd name="connsiteX2" fmla="*/ 555961 w 556254"/>
              <a:gd name="connsiteY2" fmla="*/ 8011562 h 8011562"/>
              <a:gd name="connsiteX3" fmla="*/ 0 w 556254"/>
              <a:gd name="connsiteY3" fmla="*/ 7750810 h 8011562"/>
              <a:gd name="connsiteX4" fmla="*/ 20080 w 556254"/>
              <a:gd name="connsiteY4" fmla="*/ 0 h 8011562"/>
              <a:gd name="connsiteX0" fmla="*/ 20080 w 567038"/>
              <a:gd name="connsiteY0" fmla="*/ 0 h 8011562"/>
              <a:gd name="connsiteX1" fmla="*/ 567038 w 567038"/>
              <a:gd name="connsiteY1" fmla="*/ 320857 h 8011562"/>
              <a:gd name="connsiteX2" fmla="*/ 555961 w 567038"/>
              <a:gd name="connsiteY2" fmla="*/ 8011562 h 8011562"/>
              <a:gd name="connsiteX3" fmla="*/ 0 w 567038"/>
              <a:gd name="connsiteY3" fmla="*/ 7750810 h 8011562"/>
              <a:gd name="connsiteX4" fmla="*/ 20080 w 567038"/>
              <a:gd name="connsiteY4" fmla="*/ 0 h 8011562"/>
              <a:gd name="connsiteX0" fmla="*/ 20080 w 567038"/>
              <a:gd name="connsiteY0" fmla="*/ 0 h 8078476"/>
              <a:gd name="connsiteX1" fmla="*/ 567038 w 567038"/>
              <a:gd name="connsiteY1" fmla="*/ 320857 h 8078476"/>
              <a:gd name="connsiteX2" fmla="*/ 547832 w 567038"/>
              <a:gd name="connsiteY2" fmla="*/ 8078476 h 8078476"/>
              <a:gd name="connsiteX3" fmla="*/ 0 w 567038"/>
              <a:gd name="connsiteY3" fmla="*/ 7750810 h 8078476"/>
              <a:gd name="connsiteX4" fmla="*/ 20080 w 567038"/>
              <a:gd name="connsiteY4" fmla="*/ 0 h 8078476"/>
              <a:gd name="connsiteX0" fmla="*/ 20080 w 1432494"/>
              <a:gd name="connsiteY0" fmla="*/ 0 h 8630735"/>
              <a:gd name="connsiteX1" fmla="*/ 567038 w 1432494"/>
              <a:gd name="connsiteY1" fmla="*/ 320857 h 8630735"/>
              <a:gd name="connsiteX2" fmla="*/ 1432493 w 1432494"/>
              <a:gd name="connsiteY2" fmla="*/ 8630735 h 8630735"/>
              <a:gd name="connsiteX3" fmla="*/ 0 w 1432494"/>
              <a:gd name="connsiteY3" fmla="*/ 7750810 h 8630735"/>
              <a:gd name="connsiteX4" fmla="*/ 20080 w 1432494"/>
              <a:gd name="connsiteY4" fmla="*/ 0 h 8630735"/>
              <a:gd name="connsiteX0" fmla="*/ 33 w 1412447"/>
              <a:gd name="connsiteY0" fmla="*/ 0 h 8630735"/>
              <a:gd name="connsiteX1" fmla="*/ 546991 w 1412447"/>
              <a:gd name="connsiteY1" fmla="*/ 320857 h 8630735"/>
              <a:gd name="connsiteX2" fmla="*/ 1412446 w 1412447"/>
              <a:gd name="connsiteY2" fmla="*/ 8630735 h 8630735"/>
              <a:gd name="connsiteX3" fmla="*/ 748089 w 1412447"/>
              <a:gd name="connsiteY3" fmla="*/ 8254325 h 8630735"/>
              <a:gd name="connsiteX4" fmla="*/ 33 w 1412447"/>
              <a:gd name="connsiteY4" fmla="*/ 0 h 8630735"/>
              <a:gd name="connsiteX0" fmla="*/ 33 w 1412452"/>
              <a:gd name="connsiteY0" fmla="*/ 0 h 8630735"/>
              <a:gd name="connsiteX1" fmla="*/ 1261201 w 1412452"/>
              <a:gd name="connsiteY1" fmla="*/ 766710 h 8630735"/>
              <a:gd name="connsiteX2" fmla="*/ 1412446 w 1412452"/>
              <a:gd name="connsiteY2" fmla="*/ 8630735 h 8630735"/>
              <a:gd name="connsiteX3" fmla="*/ 748089 w 1412452"/>
              <a:gd name="connsiteY3" fmla="*/ 8254325 h 8630735"/>
              <a:gd name="connsiteX4" fmla="*/ 33 w 1412452"/>
              <a:gd name="connsiteY4" fmla="*/ 0 h 8630735"/>
              <a:gd name="connsiteX0" fmla="*/ 167 w 797805"/>
              <a:gd name="connsiteY0" fmla="*/ 0 h 8265054"/>
              <a:gd name="connsiteX1" fmla="*/ 646554 w 797805"/>
              <a:gd name="connsiteY1" fmla="*/ 401029 h 8265054"/>
              <a:gd name="connsiteX2" fmla="*/ 797799 w 797805"/>
              <a:gd name="connsiteY2" fmla="*/ 8265054 h 8265054"/>
              <a:gd name="connsiteX3" fmla="*/ 133442 w 797805"/>
              <a:gd name="connsiteY3" fmla="*/ 7888644 h 8265054"/>
              <a:gd name="connsiteX4" fmla="*/ 167 w 797805"/>
              <a:gd name="connsiteY4" fmla="*/ 0 h 8265054"/>
              <a:gd name="connsiteX0" fmla="*/ 200 w 773015"/>
              <a:gd name="connsiteY0" fmla="*/ 0 h 8234157"/>
              <a:gd name="connsiteX1" fmla="*/ 621764 w 773015"/>
              <a:gd name="connsiteY1" fmla="*/ 370132 h 8234157"/>
              <a:gd name="connsiteX2" fmla="*/ 773009 w 773015"/>
              <a:gd name="connsiteY2" fmla="*/ 8234157 h 8234157"/>
              <a:gd name="connsiteX3" fmla="*/ 108652 w 773015"/>
              <a:gd name="connsiteY3" fmla="*/ 7857747 h 8234157"/>
              <a:gd name="connsiteX4" fmla="*/ 200 w 773015"/>
              <a:gd name="connsiteY4" fmla="*/ 0 h 823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015" h="8234157">
                <a:moveTo>
                  <a:pt x="200" y="0"/>
                </a:moveTo>
                <a:lnTo>
                  <a:pt x="621764" y="370132"/>
                </a:lnTo>
                <a:cubicBezTo>
                  <a:pt x="620576" y="2951262"/>
                  <a:pt x="774197" y="5653027"/>
                  <a:pt x="773009" y="8234157"/>
                </a:cubicBezTo>
                <a:lnTo>
                  <a:pt x="108652" y="7857747"/>
                </a:lnTo>
                <a:cubicBezTo>
                  <a:pt x="114387" y="5276043"/>
                  <a:pt x="-5535" y="2581704"/>
                  <a:pt x="200" y="0"/>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a:extLst>
              <a:ext uri="{FF2B5EF4-FFF2-40B4-BE49-F238E27FC236}">
                <a16:creationId xmlns:a16="http://schemas.microsoft.com/office/drawing/2014/main" id="{1E9E82FE-B83A-41D2-932C-06749C54F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578" y="149478"/>
            <a:ext cx="962140" cy="314546"/>
          </a:xfrm>
          <a:prstGeom prst="rect">
            <a:avLst/>
          </a:prstGeom>
        </p:spPr>
      </p:pic>
    </p:spTree>
    <p:extLst>
      <p:ext uri="{BB962C8B-B14F-4D97-AF65-F5344CB8AC3E}">
        <p14:creationId xmlns:p14="http://schemas.microsoft.com/office/powerpoint/2010/main" val="359193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9E0E0-52C0-4554-BD08-9CCEE53E1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578" y="149478"/>
            <a:ext cx="962140" cy="314546"/>
          </a:xfrm>
          <a:prstGeom prst="rect">
            <a:avLst/>
          </a:prstGeom>
        </p:spPr>
      </p:pic>
      <p:sp>
        <p:nvSpPr>
          <p:cNvPr id="5" name="TextBox 4">
            <a:extLst>
              <a:ext uri="{FF2B5EF4-FFF2-40B4-BE49-F238E27FC236}">
                <a16:creationId xmlns:a16="http://schemas.microsoft.com/office/drawing/2014/main" id="{263038BC-C14E-4BE9-BDD2-E5926E7B7421}"/>
              </a:ext>
            </a:extLst>
          </p:cNvPr>
          <p:cNvSpPr txBox="1"/>
          <p:nvPr/>
        </p:nvSpPr>
        <p:spPr>
          <a:xfrm>
            <a:off x="174282" y="464024"/>
            <a:ext cx="3204723" cy="400110"/>
          </a:xfrm>
          <a:prstGeom prst="rect">
            <a:avLst/>
          </a:prstGeom>
          <a:noFill/>
        </p:spPr>
        <p:txBody>
          <a:bodyPr wrap="none" rtlCol="0">
            <a:spAutoFit/>
          </a:bodyPr>
          <a:lstStyle/>
          <a:p>
            <a:r>
              <a:rPr lang="en-IN" sz="2000" b="1" u="sng" dirty="0">
                <a:solidFill>
                  <a:schemeClr val="bg2">
                    <a:lumMod val="25000"/>
                  </a:schemeClr>
                </a:solidFill>
              </a:rPr>
              <a:t>Technical Field of Invention: </a:t>
            </a:r>
            <a:endParaRPr lang="en-IN" sz="2000" b="1" u="sng" dirty="0">
              <a:solidFill>
                <a:schemeClr val="bg2">
                  <a:lumMod val="25000"/>
                </a:schemeClr>
              </a:solidFill>
              <a:effectLst/>
            </a:endParaRPr>
          </a:p>
        </p:txBody>
      </p:sp>
      <p:sp>
        <p:nvSpPr>
          <p:cNvPr id="6" name="TextBox 5">
            <a:extLst>
              <a:ext uri="{FF2B5EF4-FFF2-40B4-BE49-F238E27FC236}">
                <a16:creationId xmlns:a16="http://schemas.microsoft.com/office/drawing/2014/main" id="{3EB03C5B-55D4-4D5C-8F1E-5A395A82FC3C}"/>
              </a:ext>
            </a:extLst>
          </p:cNvPr>
          <p:cNvSpPr txBox="1"/>
          <p:nvPr/>
        </p:nvSpPr>
        <p:spPr>
          <a:xfrm>
            <a:off x="174283" y="864134"/>
            <a:ext cx="6403938" cy="1477328"/>
          </a:xfrm>
          <a:prstGeom prst="rect">
            <a:avLst/>
          </a:prstGeom>
          <a:noFill/>
        </p:spPr>
        <p:txBody>
          <a:bodyPr wrap="square" rtlCol="0">
            <a:spAutoFit/>
          </a:bodyPr>
          <a:lstStyle/>
          <a:p>
            <a:pPr algn="just"/>
            <a:r>
              <a:rPr lang="en-US" dirty="0"/>
              <a:t>Technical Field of the current invention pertains to Washing Machine for clothes, wherein processes for which Patent Applications are filed tend to improve existing process of washing clothes. </a:t>
            </a:r>
            <a:endParaRPr lang="en-US" dirty="0">
              <a:effectLst/>
            </a:endParaRPr>
          </a:p>
          <a:p>
            <a:endParaRPr lang="en-IN" dirty="0"/>
          </a:p>
        </p:txBody>
      </p:sp>
      <p:sp>
        <p:nvSpPr>
          <p:cNvPr id="7" name="TextBox 6">
            <a:extLst>
              <a:ext uri="{FF2B5EF4-FFF2-40B4-BE49-F238E27FC236}">
                <a16:creationId xmlns:a16="http://schemas.microsoft.com/office/drawing/2014/main" id="{4311B830-33AE-476D-BA95-C3436D317C74}"/>
              </a:ext>
            </a:extLst>
          </p:cNvPr>
          <p:cNvSpPr txBox="1"/>
          <p:nvPr/>
        </p:nvSpPr>
        <p:spPr>
          <a:xfrm>
            <a:off x="174282" y="2827364"/>
            <a:ext cx="1570558" cy="400110"/>
          </a:xfrm>
          <a:prstGeom prst="rect">
            <a:avLst/>
          </a:prstGeom>
          <a:noFill/>
        </p:spPr>
        <p:txBody>
          <a:bodyPr wrap="none" rtlCol="0">
            <a:spAutoFit/>
          </a:bodyPr>
          <a:lstStyle/>
          <a:p>
            <a:r>
              <a:rPr lang="en-IN" sz="2000" b="1" u="sng" dirty="0">
                <a:solidFill>
                  <a:schemeClr val="bg2">
                    <a:lumMod val="25000"/>
                  </a:schemeClr>
                </a:solidFill>
              </a:rPr>
              <a:t>Introduction:</a:t>
            </a:r>
            <a:endParaRPr lang="en-IN" sz="2000" b="1" u="sng" dirty="0">
              <a:solidFill>
                <a:schemeClr val="bg2">
                  <a:lumMod val="25000"/>
                </a:schemeClr>
              </a:solidFill>
              <a:effectLst/>
            </a:endParaRPr>
          </a:p>
        </p:txBody>
      </p:sp>
      <p:pic>
        <p:nvPicPr>
          <p:cNvPr id="8" name="presentation video0001-0310.mkv0001-0310_x264">
            <a:hlinkClick r:id="" action="ppaction://media"/>
            <a:extLst>
              <a:ext uri="{FF2B5EF4-FFF2-40B4-BE49-F238E27FC236}">
                <a16:creationId xmlns:a16="http://schemas.microsoft.com/office/drawing/2014/main" id="{E9FD2E54-8F3F-4A72-8AB2-94D1BD5DA510}"/>
              </a:ext>
            </a:extLst>
          </p:cNvPr>
          <p:cNvPicPr>
            <a:picLocks noGrp="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410734" y="864133"/>
            <a:ext cx="4498571" cy="4881573"/>
          </a:xfrm>
          <a:prstGeom prst="rect">
            <a:avLst/>
          </a:prstGeom>
        </p:spPr>
      </p:pic>
      <p:sp>
        <p:nvSpPr>
          <p:cNvPr id="10" name="TextBox 9">
            <a:extLst>
              <a:ext uri="{FF2B5EF4-FFF2-40B4-BE49-F238E27FC236}">
                <a16:creationId xmlns:a16="http://schemas.microsoft.com/office/drawing/2014/main" id="{2E0B6F6E-088E-464D-87A4-557049A84603}"/>
              </a:ext>
            </a:extLst>
          </p:cNvPr>
          <p:cNvSpPr txBox="1"/>
          <p:nvPr/>
        </p:nvSpPr>
        <p:spPr>
          <a:xfrm>
            <a:off x="174283" y="3328848"/>
            <a:ext cx="6403938" cy="2308324"/>
          </a:xfrm>
          <a:prstGeom prst="rect">
            <a:avLst/>
          </a:prstGeom>
          <a:noFill/>
        </p:spPr>
        <p:txBody>
          <a:bodyPr wrap="square" rtlCol="0">
            <a:spAutoFit/>
          </a:bodyPr>
          <a:lstStyle/>
          <a:p>
            <a:pPr algn="just"/>
            <a:r>
              <a:rPr lang="en-US" dirty="0"/>
              <a:t>The current invention has the unique feature that allows Horizontal and Vertical Compression during the operation of washing of clothes. This features imparts additional pressure between the fibers of the clothes to remove the dirt effectively. It combines the advantages of both Hand Washing and Conventional Washing Machines. An idea of working can be construed by the provided animation.</a:t>
            </a:r>
            <a:endParaRPr lang="en-US" dirty="0">
              <a:effectLst/>
            </a:endParaRPr>
          </a:p>
          <a:p>
            <a:endParaRPr lang="en-IN" dirty="0"/>
          </a:p>
        </p:txBody>
      </p:sp>
    </p:spTree>
    <p:extLst>
      <p:ext uri="{BB962C8B-B14F-4D97-AF65-F5344CB8AC3E}">
        <p14:creationId xmlns:p14="http://schemas.microsoft.com/office/powerpoint/2010/main" val="24506472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additive="base">
                                        <p:cTn id="6" dur="1" fill="hold"/>
                                        <p:tgtEl>
                                          <p:spTgt spid="8"/>
                                        </p:tgtEl>
                                      </p:cBhvr>
                                    </p:cmd>
                                  </p:childTnLst>
                                </p:cTn>
                              </p:par>
                            </p:childTnLst>
                          </p:cTn>
                        </p:par>
                      </p:childTnLst>
                    </p:cTn>
                  </p:par>
                </p:childTnLst>
              </p:cTn>
              <p:nextCondLst>
                <p:cond evt="onClick" delay="0">
                  <p:tgtEl>
                    <p:spTgt spid="8"/>
                  </p:tgtEl>
                </p:cond>
              </p:nextCondLst>
            </p:seq>
            <p:video>
              <p:cMediaNode>
                <p:cTn id="7" fill="hold" display="1">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F56065-C468-4419-B570-18077073D61D}"/>
              </a:ext>
            </a:extLst>
          </p:cNvPr>
          <p:cNvSpPr txBox="1"/>
          <p:nvPr/>
        </p:nvSpPr>
        <p:spPr>
          <a:xfrm>
            <a:off x="174282" y="464024"/>
            <a:ext cx="4709687" cy="400110"/>
          </a:xfrm>
          <a:prstGeom prst="rect">
            <a:avLst/>
          </a:prstGeom>
          <a:noFill/>
        </p:spPr>
        <p:txBody>
          <a:bodyPr wrap="none" rtlCol="0">
            <a:spAutoFit/>
          </a:bodyPr>
          <a:lstStyle/>
          <a:p>
            <a:r>
              <a:rPr lang="en-IN" sz="2000" b="1" u="sng" dirty="0">
                <a:solidFill>
                  <a:schemeClr val="bg2">
                    <a:lumMod val="25000"/>
                  </a:schemeClr>
                </a:solidFill>
              </a:rPr>
              <a:t>4 Fs FOR THIS STAND APART TECHNOLOGY:</a:t>
            </a:r>
            <a:endParaRPr lang="en-IN" sz="2000" b="1" u="sng" dirty="0">
              <a:solidFill>
                <a:schemeClr val="bg2">
                  <a:lumMod val="25000"/>
                </a:schemeClr>
              </a:solidFill>
              <a:effectLst/>
            </a:endParaRPr>
          </a:p>
        </p:txBody>
      </p:sp>
      <p:sp>
        <p:nvSpPr>
          <p:cNvPr id="6" name="Rectangle: Rounded Corners 5">
            <a:extLst>
              <a:ext uri="{FF2B5EF4-FFF2-40B4-BE49-F238E27FC236}">
                <a16:creationId xmlns:a16="http://schemas.microsoft.com/office/drawing/2014/main" id="{3C496167-7517-423D-860B-22C012062C99}"/>
              </a:ext>
            </a:extLst>
          </p:cNvPr>
          <p:cNvSpPr/>
          <p:nvPr/>
        </p:nvSpPr>
        <p:spPr>
          <a:xfrm>
            <a:off x="1834561" y="1078173"/>
            <a:ext cx="10357439" cy="1856095"/>
          </a:xfrm>
          <a:custGeom>
            <a:avLst/>
            <a:gdLst>
              <a:gd name="connsiteX0" fmla="*/ 0 w 10335904"/>
              <a:gd name="connsiteY0" fmla="*/ 184249 h 1105469"/>
              <a:gd name="connsiteX1" fmla="*/ 184249 w 10335904"/>
              <a:gd name="connsiteY1" fmla="*/ 0 h 1105469"/>
              <a:gd name="connsiteX2" fmla="*/ 10151655 w 10335904"/>
              <a:gd name="connsiteY2" fmla="*/ 0 h 1105469"/>
              <a:gd name="connsiteX3" fmla="*/ 10335904 w 10335904"/>
              <a:gd name="connsiteY3" fmla="*/ 184249 h 1105469"/>
              <a:gd name="connsiteX4" fmla="*/ 10335904 w 10335904"/>
              <a:gd name="connsiteY4" fmla="*/ 921220 h 1105469"/>
              <a:gd name="connsiteX5" fmla="*/ 10151655 w 10335904"/>
              <a:gd name="connsiteY5" fmla="*/ 1105469 h 1105469"/>
              <a:gd name="connsiteX6" fmla="*/ 184249 w 10335904"/>
              <a:gd name="connsiteY6" fmla="*/ 1105469 h 1105469"/>
              <a:gd name="connsiteX7" fmla="*/ 0 w 10335904"/>
              <a:gd name="connsiteY7" fmla="*/ 921220 h 1105469"/>
              <a:gd name="connsiteX8" fmla="*/ 0 w 10335904"/>
              <a:gd name="connsiteY8" fmla="*/ 184249 h 1105469"/>
              <a:gd name="connsiteX0" fmla="*/ 0 w 10335904"/>
              <a:gd name="connsiteY0" fmla="*/ 184249 h 1705971"/>
              <a:gd name="connsiteX1" fmla="*/ 184249 w 10335904"/>
              <a:gd name="connsiteY1" fmla="*/ 0 h 1705971"/>
              <a:gd name="connsiteX2" fmla="*/ 10151655 w 10335904"/>
              <a:gd name="connsiteY2" fmla="*/ 0 h 1705971"/>
              <a:gd name="connsiteX3" fmla="*/ 10335904 w 10335904"/>
              <a:gd name="connsiteY3" fmla="*/ 184249 h 1705971"/>
              <a:gd name="connsiteX4" fmla="*/ 10335904 w 10335904"/>
              <a:gd name="connsiteY4" fmla="*/ 921220 h 1705971"/>
              <a:gd name="connsiteX5" fmla="*/ 10151655 w 10335904"/>
              <a:gd name="connsiteY5" fmla="*/ 1105469 h 1705971"/>
              <a:gd name="connsiteX6" fmla="*/ 225193 w 10335904"/>
              <a:gd name="connsiteY6" fmla="*/ 1705971 h 1705971"/>
              <a:gd name="connsiteX7" fmla="*/ 0 w 10335904"/>
              <a:gd name="connsiteY7" fmla="*/ 921220 h 1705971"/>
              <a:gd name="connsiteX8" fmla="*/ 0 w 10335904"/>
              <a:gd name="connsiteY8" fmla="*/ 184249 h 1705971"/>
              <a:gd name="connsiteX0" fmla="*/ 0 w 10335904"/>
              <a:gd name="connsiteY0" fmla="*/ 184249 h 1705971"/>
              <a:gd name="connsiteX1" fmla="*/ 184249 w 10335904"/>
              <a:gd name="connsiteY1" fmla="*/ 0 h 1705971"/>
              <a:gd name="connsiteX2" fmla="*/ 10151655 w 10335904"/>
              <a:gd name="connsiteY2" fmla="*/ 0 h 1705971"/>
              <a:gd name="connsiteX3" fmla="*/ 10335904 w 10335904"/>
              <a:gd name="connsiteY3" fmla="*/ 184249 h 1705971"/>
              <a:gd name="connsiteX4" fmla="*/ 10335904 w 10335904"/>
              <a:gd name="connsiteY4" fmla="*/ 921220 h 1705971"/>
              <a:gd name="connsiteX5" fmla="*/ 10151655 w 10335904"/>
              <a:gd name="connsiteY5" fmla="*/ 1105469 h 1705971"/>
              <a:gd name="connsiteX6" fmla="*/ 225193 w 10335904"/>
              <a:gd name="connsiteY6" fmla="*/ 1705971 h 1705971"/>
              <a:gd name="connsiteX7" fmla="*/ 13648 w 10335904"/>
              <a:gd name="connsiteY7" fmla="*/ 1426187 h 1705971"/>
              <a:gd name="connsiteX8" fmla="*/ 0 w 10335904"/>
              <a:gd name="connsiteY8" fmla="*/ 184249 h 1705971"/>
              <a:gd name="connsiteX0" fmla="*/ 0 w 10322256"/>
              <a:gd name="connsiteY0" fmla="*/ 580034 h 1705971"/>
              <a:gd name="connsiteX1" fmla="*/ 170601 w 10322256"/>
              <a:gd name="connsiteY1" fmla="*/ 0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580034 h 1705971"/>
              <a:gd name="connsiteX1" fmla="*/ 170601 w 10322256"/>
              <a:gd name="connsiteY1" fmla="*/ 245660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580034 h 1705971"/>
              <a:gd name="connsiteX1" fmla="*/ 238839 w 10322256"/>
              <a:gd name="connsiteY1" fmla="*/ 436729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880285 h 1705971"/>
              <a:gd name="connsiteX1" fmla="*/ 238839 w 10322256"/>
              <a:gd name="connsiteY1" fmla="*/ 436729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880285 h 1705971"/>
              <a:gd name="connsiteX0" fmla="*/ 0 w 10322256"/>
              <a:gd name="connsiteY0" fmla="*/ 880285 h 1705971"/>
              <a:gd name="connsiteX1" fmla="*/ 266134 w 10322256"/>
              <a:gd name="connsiteY1" fmla="*/ 573207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880285 h 1705971"/>
              <a:gd name="connsiteX0" fmla="*/ 0 w 10322256"/>
              <a:gd name="connsiteY0" fmla="*/ 880285 h 1665027"/>
              <a:gd name="connsiteX1" fmla="*/ 266134 w 10322256"/>
              <a:gd name="connsiteY1" fmla="*/ 573207 h 1665027"/>
              <a:gd name="connsiteX2" fmla="*/ 10138007 w 10322256"/>
              <a:gd name="connsiteY2" fmla="*/ 0 h 1665027"/>
              <a:gd name="connsiteX3" fmla="*/ 10322256 w 10322256"/>
              <a:gd name="connsiteY3" fmla="*/ 184249 h 1665027"/>
              <a:gd name="connsiteX4" fmla="*/ 10322256 w 10322256"/>
              <a:gd name="connsiteY4" fmla="*/ 921220 h 1665027"/>
              <a:gd name="connsiteX5" fmla="*/ 10138007 w 10322256"/>
              <a:gd name="connsiteY5" fmla="*/ 1105469 h 1665027"/>
              <a:gd name="connsiteX6" fmla="*/ 238841 w 10322256"/>
              <a:gd name="connsiteY6" fmla="*/ 1665027 h 1665027"/>
              <a:gd name="connsiteX7" fmla="*/ 0 w 10322256"/>
              <a:gd name="connsiteY7" fmla="*/ 1426187 h 1665027"/>
              <a:gd name="connsiteX8" fmla="*/ 0 w 10322256"/>
              <a:gd name="connsiteY8" fmla="*/ 880285 h 1665027"/>
              <a:gd name="connsiteX0" fmla="*/ 0 w 10322256"/>
              <a:gd name="connsiteY0" fmla="*/ 1044058 h 1828800"/>
              <a:gd name="connsiteX1" fmla="*/ 266134 w 10322256"/>
              <a:gd name="connsiteY1" fmla="*/ 736980 h 1828800"/>
              <a:gd name="connsiteX2" fmla="*/ 10069769 w 10322256"/>
              <a:gd name="connsiteY2" fmla="*/ 0 h 1828800"/>
              <a:gd name="connsiteX3" fmla="*/ 10322256 w 10322256"/>
              <a:gd name="connsiteY3" fmla="*/ 348022 h 1828800"/>
              <a:gd name="connsiteX4" fmla="*/ 10322256 w 10322256"/>
              <a:gd name="connsiteY4" fmla="*/ 1084993 h 1828800"/>
              <a:gd name="connsiteX5" fmla="*/ 10138007 w 10322256"/>
              <a:gd name="connsiteY5" fmla="*/ 1269242 h 1828800"/>
              <a:gd name="connsiteX6" fmla="*/ 238841 w 10322256"/>
              <a:gd name="connsiteY6" fmla="*/ 1828800 h 1828800"/>
              <a:gd name="connsiteX7" fmla="*/ 0 w 10322256"/>
              <a:gd name="connsiteY7" fmla="*/ 1589960 h 1828800"/>
              <a:gd name="connsiteX8" fmla="*/ 0 w 10322256"/>
              <a:gd name="connsiteY8" fmla="*/ 1044058 h 1828800"/>
              <a:gd name="connsiteX0" fmla="*/ 0 w 10322256"/>
              <a:gd name="connsiteY0" fmla="*/ 1044058 h 1828800"/>
              <a:gd name="connsiteX1" fmla="*/ 266134 w 10322256"/>
              <a:gd name="connsiteY1" fmla="*/ 736980 h 1828800"/>
              <a:gd name="connsiteX2" fmla="*/ 10069769 w 10322256"/>
              <a:gd name="connsiteY2" fmla="*/ 0 h 1828800"/>
              <a:gd name="connsiteX3" fmla="*/ 10322256 w 10322256"/>
              <a:gd name="connsiteY3" fmla="*/ 197897 h 1828800"/>
              <a:gd name="connsiteX4" fmla="*/ 10322256 w 10322256"/>
              <a:gd name="connsiteY4" fmla="*/ 1084993 h 1828800"/>
              <a:gd name="connsiteX5" fmla="*/ 10138007 w 10322256"/>
              <a:gd name="connsiteY5" fmla="*/ 1269242 h 1828800"/>
              <a:gd name="connsiteX6" fmla="*/ 238841 w 10322256"/>
              <a:gd name="connsiteY6" fmla="*/ 1828800 h 1828800"/>
              <a:gd name="connsiteX7" fmla="*/ 0 w 10322256"/>
              <a:gd name="connsiteY7" fmla="*/ 1589960 h 1828800"/>
              <a:gd name="connsiteX8" fmla="*/ 0 w 10322256"/>
              <a:gd name="connsiteY8" fmla="*/ 1044058 h 1828800"/>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1112288 h 1856095"/>
              <a:gd name="connsiteX5" fmla="*/ 10138007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62494"/>
              <a:gd name="connsiteY0" fmla="*/ 1071353 h 1856095"/>
              <a:gd name="connsiteX1" fmla="*/ 266134 w 10362494"/>
              <a:gd name="connsiteY1" fmla="*/ 764275 h 1856095"/>
              <a:gd name="connsiteX2" fmla="*/ 10260837 w 10362494"/>
              <a:gd name="connsiteY2" fmla="*/ 0 h 1856095"/>
              <a:gd name="connsiteX3" fmla="*/ 10322256 w 10362494"/>
              <a:gd name="connsiteY3" fmla="*/ 225192 h 1856095"/>
              <a:gd name="connsiteX4" fmla="*/ 10322256 w 10362494"/>
              <a:gd name="connsiteY4" fmla="*/ 1112288 h 1856095"/>
              <a:gd name="connsiteX5" fmla="*/ 10315428 w 10362494"/>
              <a:gd name="connsiteY5" fmla="*/ 1282889 h 1856095"/>
              <a:gd name="connsiteX6" fmla="*/ 238841 w 10362494"/>
              <a:gd name="connsiteY6" fmla="*/ 1856095 h 1856095"/>
              <a:gd name="connsiteX7" fmla="*/ 0 w 10362494"/>
              <a:gd name="connsiteY7" fmla="*/ 1617255 h 1856095"/>
              <a:gd name="connsiteX8" fmla="*/ 0 w 1036249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1112288 h 1856095"/>
              <a:gd name="connsiteX5" fmla="*/ 10192598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192598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6564"/>
              <a:gd name="connsiteY0" fmla="*/ 1071353 h 1856095"/>
              <a:gd name="connsiteX1" fmla="*/ 266134 w 10336564"/>
              <a:gd name="connsiteY1" fmla="*/ 764275 h 1856095"/>
              <a:gd name="connsiteX2" fmla="*/ 10260837 w 10336564"/>
              <a:gd name="connsiteY2" fmla="*/ 0 h 1856095"/>
              <a:gd name="connsiteX3" fmla="*/ 10322256 w 10336564"/>
              <a:gd name="connsiteY3" fmla="*/ 225192 h 1856095"/>
              <a:gd name="connsiteX4" fmla="*/ 10322256 w 10336564"/>
              <a:gd name="connsiteY4" fmla="*/ 825685 h 1856095"/>
              <a:gd name="connsiteX5" fmla="*/ 10274484 w 10336564"/>
              <a:gd name="connsiteY5" fmla="*/ 1132764 h 1856095"/>
              <a:gd name="connsiteX6" fmla="*/ 238841 w 10336564"/>
              <a:gd name="connsiteY6" fmla="*/ 1856095 h 1856095"/>
              <a:gd name="connsiteX7" fmla="*/ 0 w 10336564"/>
              <a:gd name="connsiteY7" fmla="*/ 1617255 h 1856095"/>
              <a:gd name="connsiteX8" fmla="*/ 0 w 1033656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52486 w 10330144"/>
              <a:gd name="connsiteY1" fmla="*/ 682389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57439"/>
              <a:gd name="connsiteY0" fmla="*/ 934875 h 1856095"/>
              <a:gd name="connsiteX1" fmla="*/ 279781 w 10357439"/>
              <a:gd name="connsiteY1" fmla="*/ 682389 h 1856095"/>
              <a:gd name="connsiteX2" fmla="*/ 10288132 w 10357439"/>
              <a:gd name="connsiteY2" fmla="*/ 0 h 1856095"/>
              <a:gd name="connsiteX3" fmla="*/ 10349551 w 10357439"/>
              <a:gd name="connsiteY3" fmla="*/ 225192 h 1856095"/>
              <a:gd name="connsiteX4" fmla="*/ 10349551 w 10357439"/>
              <a:gd name="connsiteY4" fmla="*/ 825685 h 1856095"/>
              <a:gd name="connsiteX5" fmla="*/ 10288132 w 10357439"/>
              <a:gd name="connsiteY5" fmla="*/ 1132764 h 1856095"/>
              <a:gd name="connsiteX6" fmla="*/ 266136 w 10357439"/>
              <a:gd name="connsiteY6" fmla="*/ 1856095 h 1856095"/>
              <a:gd name="connsiteX7" fmla="*/ 27295 w 10357439"/>
              <a:gd name="connsiteY7" fmla="*/ 1617255 h 1856095"/>
              <a:gd name="connsiteX8" fmla="*/ 0 w 10357439"/>
              <a:gd name="connsiteY8" fmla="*/ 934875 h 1856095"/>
              <a:gd name="connsiteX0" fmla="*/ 0 w 10357439"/>
              <a:gd name="connsiteY0" fmla="*/ 934875 h 1856095"/>
              <a:gd name="connsiteX1" fmla="*/ 279781 w 10357439"/>
              <a:gd name="connsiteY1" fmla="*/ 682389 h 1856095"/>
              <a:gd name="connsiteX2" fmla="*/ 10288132 w 10357439"/>
              <a:gd name="connsiteY2" fmla="*/ 0 h 1856095"/>
              <a:gd name="connsiteX3" fmla="*/ 10349551 w 10357439"/>
              <a:gd name="connsiteY3" fmla="*/ 225192 h 1856095"/>
              <a:gd name="connsiteX4" fmla="*/ 10349551 w 10357439"/>
              <a:gd name="connsiteY4" fmla="*/ 825685 h 1856095"/>
              <a:gd name="connsiteX5" fmla="*/ 10288132 w 10357439"/>
              <a:gd name="connsiteY5" fmla="*/ 1132764 h 1856095"/>
              <a:gd name="connsiteX6" fmla="*/ 266136 w 10357439"/>
              <a:gd name="connsiteY6" fmla="*/ 1856095 h 1856095"/>
              <a:gd name="connsiteX7" fmla="*/ 27295 w 10357439"/>
              <a:gd name="connsiteY7" fmla="*/ 1658198 h 1856095"/>
              <a:gd name="connsiteX8" fmla="*/ 0 w 10357439"/>
              <a:gd name="connsiteY8" fmla="*/ 934875 h 185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7439" h="1856095">
                <a:moveTo>
                  <a:pt x="0" y="934875"/>
                </a:moveTo>
                <a:cubicBezTo>
                  <a:pt x="0" y="833117"/>
                  <a:pt x="178023" y="682389"/>
                  <a:pt x="279781" y="682389"/>
                </a:cubicBezTo>
                <a:lnTo>
                  <a:pt x="10288132" y="0"/>
                </a:lnTo>
                <a:cubicBezTo>
                  <a:pt x="10389890" y="0"/>
                  <a:pt x="10349551" y="123434"/>
                  <a:pt x="10349551" y="225192"/>
                </a:cubicBezTo>
                <a:lnTo>
                  <a:pt x="10349551" y="825685"/>
                </a:lnTo>
                <a:cubicBezTo>
                  <a:pt x="10349551" y="927443"/>
                  <a:pt x="10389890" y="1132764"/>
                  <a:pt x="10288132" y="1132764"/>
                </a:cubicBezTo>
                <a:cubicBezTo>
                  <a:pt x="6378809" y="1337480"/>
                  <a:pt x="3588605" y="1856095"/>
                  <a:pt x="266136" y="1856095"/>
                </a:cubicBezTo>
                <a:cubicBezTo>
                  <a:pt x="164378" y="1856095"/>
                  <a:pt x="27295" y="1759956"/>
                  <a:pt x="27295" y="1658198"/>
                </a:cubicBezTo>
                <a:lnTo>
                  <a:pt x="0" y="934875"/>
                </a:lnTo>
                <a:close/>
              </a:path>
            </a:pathLst>
          </a:cu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Rounded Corners 5">
            <a:extLst>
              <a:ext uri="{FF2B5EF4-FFF2-40B4-BE49-F238E27FC236}">
                <a16:creationId xmlns:a16="http://schemas.microsoft.com/office/drawing/2014/main" id="{8B0FBF3A-052B-4773-B710-88220B72FEE9}"/>
              </a:ext>
            </a:extLst>
          </p:cNvPr>
          <p:cNvSpPr/>
          <p:nvPr/>
        </p:nvSpPr>
        <p:spPr>
          <a:xfrm>
            <a:off x="2469963" y="2040343"/>
            <a:ext cx="9729924" cy="1856095"/>
          </a:xfrm>
          <a:custGeom>
            <a:avLst/>
            <a:gdLst>
              <a:gd name="connsiteX0" fmla="*/ 0 w 10335904"/>
              <a:gd name="connsiteY0" fmla="*/ 184249 h 1105469"/>
              <a:gd name="connsiteX1" fmla="*/ 184249 w 10335904"/>
              <a:gd name="connsiteY1" fmla="*/ 0 h 1105469"/>
              <a:gd name="connsiteX2" fmla="*/ 10151655 w 10335904"/>
              <a:gd name="connsiteY2" fmla="*/ 0 h 1105469"/>
              <a:gd name="connsiteX3" fmla="*/ 10335904 w 10335904"/>
              <a:gd name="connsiteY3" fmla="*/ 184249 h 1105469"/>
              <a:gd name="connsiteX4" fmla="*/ 10335904 w 10335904"/>
              <a:gd name="connsiteY4" fmla="*/ 921220 h 1105469"/>
              <a:gd name="connsiteX5" fmla="*/ 10151655 w 10335904"/>
              <a:gd name="connsiteY5" fmla="*/ 1105469 h 1105469"/>
              <a:gd name="connsiteX6" fmla="*/ 184249 w 10335904"/>
              <a:gd name="connsiteY6" fmla="*/ 1105469 h 1105469"/>
              <a:gd name="connsiteX7" fmla="*/ 0 w 10335904"/>
              <a:gd name="connsiteY7" fmla="*/ 921220 h 1105469"/>
              <a:gd name="connsiteX8" fmla="*/ 0 w 10335904"/>
              <a:gd name="connsiteY8" fmla="*/ 184249 h 1105469"/>
              <a:gd name="connsiteX0" fmla="*/ 0 w 10335904"/>
              <a:gd name="connsiteY0" fmla="*/ 184249 h 1705971"/>
              <a:gd name="connsiteX1" fmla="*/ 184249 w 10335904"/>
              <a:gd name="connsiteY1" fmla="*/ 0 h 1705971"/>
              <a:gd name="connsiteX2" fmla="*/ 10151655 w 10335904"/>
              <a:gd name="connsiteY2" fmla="*/ 0 h 1705971"/>
              <a:gd name="connsiteX3" fmla="*/ 10335904 w 10335904"/>
              <a:gd name="connsiteY3" fmla="*/ 184249 h 1705971"/>
              <a:gd name="connsiteX4" fmla="*/ 10335904 w 10335904"/>
              <a:gd name="connsiteY4" fmla="*/ 921220 h 1705971"/>
              <a:gd name="connsiteX5" fmla="*/ 10151655 w 10335904"/>
              <a:gd name="connsiteY5" fmla="*/ 1105469 h 1705971"/>
              <a:gd name="connsiteX6" fmla="*/ 225193 w 10335904"/>
              <a:gd name="connsiteY6" fmla="*/ 1705971 h 1705971"/>
              <a:gd name="connsiteX7" fmla="*/ 0 w 10335904"/>
              <a:gd name="connsiteY7" fmla="*/ 921220 h 1705971"/>
              <a:gd name="connsiteX8" fmla="*/ 0 w 10335904"/>
              <a:gd name="connsiteY8" fmla="*/ 184249 h 1705971"/>
              <a:gd name="connsiteX0" fmla="*/ 0 w 10335904"/>
              <a:gd name="connsiteY0" fmla="*/ 184249 h 1705971"/>
              <a:gd name="connsiteX1" fmla="*/ 184249 w 10335904"/>
              <a:gd name="connsiteY1" fmla="*/ 0 h 1705971"/>
              <a:gd name="connsiteX2" fmla="*/ 10151655 w 10335904"/>
              <a:gd name="connsiteY2" fmla="*/ 0 h 1705971"/>
              <a:gd name="connsiteX3" fmla="*/ 10335904 w 10335904"/>
              <a:gd name="connsiteY3" fmla="*/ 184249 h 1705971"/>
              <a:gd name="connsiteX4" fmla="*/ 10335904 w 10335904"/>
              <a:gd name="connsiteY4" fmla="*/ 921220 h 1705971"/>
              <a:gd name="connsiteX5" fmla="*/ 10151655 w 10335904"/>
              <a:gd name="connsiteY5" fmla="*/ 1105469 h 1705971"/>
              <a:gd name="connsiteX6" fmla="*/ 225193 w 10335904"/>
              <a:gd name="connsiteY6" fmla="*/ 1705971 h 1705971"/>
              <a:gd name="connsiteX7" fmla="*/ 13648 w 10335904"/>
              <a:gd name="connsiteY7" fmla="*/ 1426187 h 1705971"/>
              <a:gd name="connsiteX8" fmla="*/ 0 w 10335904"/>
              <a:gd name="connsiteY8" fmla="*/ 184249 h 1705971"/>
              <a:gd name="connsiteX0" fmla="*/ 0 w 10322256"/>
              <a:gd name="connsiteY0" fmla="*/ 580034 h 1705971"/>
              <a:gd name="connsiteX1" fmla="*/ 170601 w 10322256"/>
              <a:gd name="connsiteY1" fmla="*/ 0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580034 h 1705971"/>
              <a:gd name="connsiteX1" fmla="*/ 170601 w 10322256"/>
              <a:gd name="connsiteY1" fmla="*/ 245660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580034 h 1705971"/>
              <a:gd name="connsiteX1" fmla="*/ 238839 w 10322256"/>
              <a:gd name="connsiteY1" fmla="*/ 436729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880285 h 1705971"/>
              <a:gd name="connsiteX1" fmla="*/ 238839 w 10322256"/>
              <a:gd name="connsiteY1" fmla="*/ 436729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880285 h 1705971"/>
              <a:gd name="connsiteX0" fmla="*/ 0 w 10322256"/>
              <a:gd name="connsiteY0" fmla="*/ 880285 h 1705971"/>
              <a:gd name="connsiteX1" fmla="*/ 266134 w 10322256"/>
              <a:gd name="connsiteY1" fmla="*/ 573207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880285 h 1705971"/>
              <a:gd name="connsiteX0" fmla="*/ 0 w 10322256"/>
              <a:gd name="connsiteY0" fmla="*/ 880285 h 1665027"/>
              <a:gd name="connsiteX1" fmla="*/ 266134 w 10322256"/>
              <a:gd name="connsiteY1" fmla="*/ 573207 h 1665027"/>
              <a:gd name="connsiteX2" fmla="*/ 10138007 w 10322256"/>
              <a:gd name="connsiteY2" fmla="*/ 0 h 1665027"/>
              <a:gd name="connsiteX3" fmla="*/ 10322256 w 10322256"/>
              <a:gd name="connsiteY3" fmla="*/ 184249 h 1665027"/>
              <a:gd name="connsiteX4" fmla="*/ 10322256 w 10322256"/>
              <a:gd name="connsiteY4" fmla="*/ 921220 h 1665027"/>
              <a:gd name="connsiteX5" fmla="*/ 10138007 w 10322256"/>
              <a:gd name="connsiteY5" fmla="*/ 1105469 h 1665027"/>
              <a:gd name="connsiteX6" fmla="*/ 238841 w 10322256"/>
              <a:gd name="connsiteY6" fmla="*/ 1665027 h 1665027"/>
              <a:gd name="connsiteX7" fmla="*/ 0 w 10322256"/>
              <a:gd name="connsiteY7" fmla="*/ 1426187 h 1665027"/>
              <a:gd name="connsiteX8" fmla="*/ 0 w 10322256"/>
              <a:gd name="connsiteY8" fmla="*/ 880285 h 1665027"/>
              <a:gd name="connsiteX0" fmla="*/ 0 w 10322256"/>
              <a:gd name="connsiteY0" fmla="*/ 1044058 h 1828800"/>
              <a:gd name="connsiteX1" fmla="*/ 266134 w 10322256"/>
              <a:gd name="connsiteY1" fmla="*/ 736980 h 1828800"/>
              <a:gd name="connsiteX2" fmla="*/ 10069769 w 10322256"/>
              <a:gd name="connsiteY2" fmla="*/ 0 h 1828800"/>
              <a:gd name="connsiteX3" fmla="*/ 10322256 w 10322256"/>
              <a:gd name="connsiteY3" fmla="*/ 348022 h 1828800"/>
              <a:gd name="connsiteX4" fmla="*/ 10322256 w 10322256"/>
              <a:gd name="connsiteY4" fmla="*/ 1084993 h 1828800"/>
              <a:gd name="connsiteX5" fmla="*/ 10138007 w 10322256"/>
              <a:gd name="connsiteY5" fmla="*/ 1269242 h 1828800"/>
              <a:gd name="connsiteX6" fmla="*/ 238841 w 10322256"/>
              <a:gd name="connsiteY6" fmla="*/ 1828800 h 1828800"/>
              <a:gd name="connsiteX7" fmla="*/ 0 w 10322256"/>
              <a:gd name="connsiteY7" fmla="*/ 1589960 h 1828800"/>
              <a:gd name="connsiteX8" fmla="*/ 0 w 10322256"/>
              <a:gd name="connsiteY8" fmla="*/ 1044058 h 1828800"/>
              <a:gd name="connsiteX0" fmla="*/ 0 w 10322256"/>
              <a:gd name="connsiteY0" fmla="*/ 1044058 h 1828800"/>
              <a:gd name="connsiteX1" fmla="*/ 266134 w 10322256"/>
              <a:gd name="connsiteY1" fmla="*/ 736980 h 1828800"/>
              <a:gd name="connsiteX2" fmla="*/ 10069769 w 10322256"/>
              <a:gd name="connsiteY2" fmla="*/ 0 h 1828800"/>
              <a:gd name="connsiteX3" fmla="*/ 10322256 w 10322256"/>
              <a:gd name="connsiteY3" fmla="*/ 197897 h 1828800"/>
              <a:gd name="connsiteX4" fmla="*/ 10322256 w 10322256"/>
              <a:gd name="connsiteY4" fmla="*/ 1084993 h 1828800"/>
              <a:gd name="connsiteX5" fmla="*/ 10138007 w 10322256"/>
              <a:gd name="connsiteY5" fmla="*/ 1269242 h 1828800"/>
              <a:gd name="connsiteX6" fmla="*/ 238841 w 10322256"/>
              <a:gd name="connsiteY6" fmla="*/ 1828800 h 1828800"/>
              <a:gd name="connsiteX7" fmla="*/ 0 w 10322256"/>
              <a:gd name="connsiteY7" fmla="*/ 1589960 h 1828800"/>
              <a:gd name="connsiteX8" fmla="*/ 0 w 10322256"/>
              <a:gd name="connsiteY8" fmla="*/ 1044058 h 1828800"/>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1112288 h 1856095"/>
              <a:gd name="connsiteX5" fmla="*/ 10138007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62494"/>
              <a:gd name="connsiteY0" fmla="*/ 1071353 h 1856095"/>
              <a:gd name="connsiteX1" fmla="*/ 266134 w 10362494"/>
              <a:gd name="connsiteY1" fmla="*/ 764275 h 1856095"/>
              <a:gd name="connsiteX2" fmla="*/ 10260837 w 10362494"/>
              <a:gd name="connsiteY2" fmla="*/ 0 h 1856095"/>
              <a:gd name="connsiteX3" fmla="*/ 10322256 w 10362494"/>
              <a:gd name="connsiteY3" fmla="*/ 225192 h 1856095"/>
              <a:gd name="connsiteX4" fmla="*/ 10322256 w 10362494"/>
              <a:gd name="connsiteY4" fmla="*/ 1112288 h 1856095"/>
              <a:gd name="connsiteX5" fmla="*/ 10315428 w 10362494"/>
              <a:gd name="connsiteY5" fmla="*/ 1282889 h 1856095"/>
              <a:gd name="connsiteX6" fmla="*/ 238841 w 10362494"/>
              <a:gd name="connsiteY6" fmla="*/ 1856095 h 1856095"/>
              <a:gd name="connsiteX7" fmla="*/ 0 w 10362494"/>
              <a:gd name="connsiteY7" fmla="*/ 1617255 h 1856095"/>
              <a:gd name="connsiteX8" fmla="*/ 0 w 1036249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1112288 h 1856095"/>
              <a:gd name="connsiteX5" fmla="*/ 10192598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192598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6564"/>
              <a:gd name="connsiteY0" fmla="*/ 1071353 h 1856095"/>
              <a:gd name="connsiteX1" fmla="*/ 266134 w 10336564"/>
              <a:gd name="connsiteY1" fmla="*/ 764275 h 1856095"/>
              <a:gd name="connsiteX2" fmla="*/ 10260837 w 10336564"/>
              <a:gd name="connsiteY2" fmla="*/ 0 h 1856095"/>
              <a:gd name="connsiteX3" fmla="*/ 10322256 w 10336564"/>
              <a:gd name="connsiteY3" fmla="*/ 225192 h 1856095"/>
              <a:gd name="connsiteX4" fmla="*/ 10322256 w 10336564"/>
              <a:gd name="connsiteY4" fmla="*/ 825685 h 1856095"/>
              <a:gd name="connsiteX5" fmla="*/ 10274484 w 10336564"/>
              <a:gd name="connsiteY5" fmla="*/ 1132764 h 1856095"/>
              <a:gd name="connsiteX6" fmla="*/ 238841 w 10336564"/>
              <a:gd name="connsiteY6" fmla="*/ 1856095 h 1856095"/>
              <a:gd name="connsiteX7" fmla="*/ 0 w 10336564"/>
              <a:gd name="connsiteY7" fmla="*/ 1617255 h 1856095"/>
              <a:gd name="connsiteX8" fmla="*/ 0 w 1033656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52486 w 10330144"/>
              <a:gd name="connsiteY1" fmla="*/ 682389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57439"/>
              <a:gd name="connsiteY0" fmla="*/ 934875 h 1856095"/>
              <a:gd name="connsiteX1" fmla="*/ 279781 w 10357439"/>
              <a:gd name="connsiteY1" fmla="*/ 682389 h 1856095"/>
              <a:gd name="connsiteX2" fmla="*/ 10288132 w 10357439"/>
              <a:gd name="connsiteY2" fmla="*/ 0 h 1856095"/>
              <a:gd name="connsiteX3" fmla="*/ 10349551 w 10357439"/>
              <a:gd name="connsiteY3" fmla="*/ 225192 h 1856095"/>
              <a:gd name="connsiteX4" fmla="*/ 10349551 w 10357439"/>
              <a:gd name="connsiteY4" fmla="*/ 825685 h 1856095"/>
              <a:gd name="connsiteX5" fmla="*/ 10288132 w 10357439"/>
              <a:gd name="connsiteY5" fmla="*/ 1132764 h 1856095"/>
              <a:gd name="connsiteX6" fmla="*/ 266136 w 10357439"/>
              <a:gd name="connsiteY6" fmla="*/ 1856095 h 1856095"/>
              <a:gd name="connsiteX7" fmla="*/ 27295 w 10357439"/>
              <a:gd name="connsiteY7" fmla="*/ 1617255 h 1856095"/>
              <a:gd name="connsiteX8" fmla="*/ 0 w 10357439"/>
              <a:gd name="connsiteY8" fmla="*/ 934875 h 1856095"/>
              <a:gd name="connsiteX0" fmla="*/ 0 w 10357439"/>
              <a:gd name="connsiteY0" fmla="*/ 934875 h 1856095"/>
              <a:gd name="connsiteX1" fmla="*/ 279781 w 10357439"/>
              <a:gd name="connsiteY1" fmla="*/ 682389 h 1856095"/>
              <a:gd name="connsiteX2" fmla="*/ 10288132 w 10357439"/>
              <a:gd name="connsiteY2" fmla="*/ 0 h 1856095"/>
              <a:gd name="connsiteX3" fmla="*/ 10349551 w 10357439"/>
              <a:gd name="connsiteY3" fmla="*/ 225192 h 1856095"/>
              <a:gd name="connsiteX4" fmla="*/ 10349551 w 10357439"/>
              <a:gd name="connsiteY4" fmla="*/ 825685 h 1856095"/>
              <a:gd name="connsiteX5" fmla="*/ 10288132 w 10357439"/>
              <a:gd name="connsiteY5" fmla="*/ 1132764 h 1856095"/>
              <a:gd name="connsiteX6" fmla="*/ 266136 w 10357439"/>
              <a:gd name="connsiteY6" fmla="*/ 1856095 h 1856095"/>
              <a:gd name="connsiteX7" fmla="*/ 27295 w 10357439"/>
              <a:gd name="connsiteY7" fmla="*/ 1658198 h 1856095"/>
              <a:gd name="connsiteX8" fmla="*/ 0 w 10357439"/>
              <a:gd name="connsiteY8" fmla="*/ 934875 h 1856095"/>
              <a:gd name="connsiteX0" fmla="*/ 0 w 10386576"/>
              <a:gd name="connsiteY0" fmla="*/ 812046 h 1856095"/>
              <a:gd name="connsiteX1" fmla="*/ 308918 w 10386576"/>
              <a:gd name="connsiteY1" fmla="*/ 682389 h 1856095"/>
              <a:gd name="connsiteX2" fmla="*/ 10317269 w 10386576"/>
              <a:gd name="connsiteY2" fmla="*/ 0 h 1856095"/>
              <a:gd name="connsiteX3" fmla="*/ 10378688 w 10386576"/>
              <a:gd name="connsiteY3" fmla="*/ 225192 h 1856095"/>
              <a:gd name="connsiteX4" fmla="*/ 10378688 w 10386576"/>
              <a:gd name="connsiteY4" fmla="*/ 825685 h 1856095"/>
              <a:gd name="connsiteX5" fmla="*/ 10317269 w 10386576"/>
              <a:gd name="connsiteY5" fmla="*/ 1132764 h 1856095"/>
              <a:gd name="connsiteX6" fmla="*/ 295273 w 10386576"/>
              <a:gd name="connsiteY6" fmla="*/ 1856095 h 1856095"/>
              <a:gd name="connsiteX7" fmla="*/ 56432 w 10386576"/>
              <a:gd name="connsiteY7" fmla="*/ 1658198 h 1856095"/>
              <a:gd name="connsiteX8" fmla="*/ 0 w 10386576"/>
              <a:gd name="connsiteY8" fmla="*/ 812046 h 1856095"/>
              <a:gd name="connsiteX0" fmla="*/ 0 w 10386576"/>
              <a:gd name="connsiteY0" fmla="*/ 771103 h 1856095"/>
              <a:gd name="connsiteX1" fmla="*/ 308918 w 10386576"/>
              <a:gd name="connsiteY1" fmla="*/ 682389 h 1856095"/>
              <a:gd name="connsiteX2" fmla="*/ 10317269 w 10386576"/>
              <a:gd name="connsiteY2" fmla="*/ 0 h 1856095"/>
              <a:gd name="connsiteX3" fmla="*/ 10378688 w 10386576"/>
              <a:gd name="connsiteY3" fmla="*/ 225192 h 1856095"/>
              <a:gd name="connsiteX4" fmla="*/ 10378688 w 10386576"/>
              <a:gd name="connsiteY4" fmla="*/ 825685 h 1856095"/>
              <a:gd name="connsiteX5" fmla="*/ 10317269 w 10386576"/>
              <a:gd name="connsiteY5" fmla="*/ 1132764 h 1856095"/>
              <a:gd name="connsiteX6" fmla="*/ 295273 w 10386576"/>
              <a:gd name="connsiteY6" fmla="*/ 1856095 h 1856095"/>
              <a:gd name="connsiteX7" fmla="*/ 56432 w 10386576"/>
              <a:gd name="connsiteY7" fmla="*/ 1658198 h 1856095"/>
              <a:gd name="connsiteX8" fmla="*/ 0 w 10386576"/>
              <a:gd name="connsiteY8" fmla="*/ 771103 h 185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576" h="1856095">
                <a:moveTo>
                  <a:pt x="0" y="771103"/>
                </a:moveTo>
                <a:cubicBezTo>
                  <a:pt x="0" y="669345"/>
                  <a:pt x="207160" y="682389"/>
                  <a:pt x="308918" y="682389"/>
                </a:cubicBezTo>
                <a:lnTo>
                  <a:pt x="10317269" y="0"/>
                </a:lnTo>
                <a:cubicBezTo>
                  <a:pt x="10419027" y="0"/>
                  <a:pt x="10378688" y="123434"/>
                  <a:pt x="10378688" y="225192"/>
                </a:cubicBezTo>
                <a:lnTo>
                  <a:pt x="10378688" y="825685"/>
                </a:lnTo>
                <a:cubicBezTo>
                  <a:pt x="10378688" y="927443"/>
                  <a:pt x="10419027" y="1132764"/>
                  <a:pt x="10317269" y="1132764"/>
                </a:cubicBezTo>
                <a:cubicBezTo>
                  <a:pt x="6407946" y="1337480"/>
                  <a:pt x="3617742" y="1856095"/>
                  <a:pt x="295273" y="1856095"/>
                </a:cubicBezTo>
                <a:cubicBezTo>
                  <a:pt x="193515" y="1856095"/>
                  <a:pt x="56432" y="1759956"/>
                  <a:pt x="56432" y="1658198"/>
                </a:cubicBezTo>
                <a:lnTo>
                  <a:pt x="0" y="771103"/>
                </a:lnTo>
                <a:close/>
              </a:path>
            </a:pathLst>
          </a:custGeom>
          <a:gradFill flip="none" rotWithShape="1">
            <a:gsLst>
              <a:gs pos="0">
                <a:srgbClr val="ED8537">
                  <a:shade val="30000"/>
                  <a:satMod val="115000"/>
                </a:srgbClr>
              </a:gs>
              <a:gs pos="50000">
                <a:srgbClr val="ED8537">
                  <a:shade val="67500"/>
                  <a:satMod val="115000"/>
                </a:srgbClr>
              </a:gs>
              <a:gs pos="100000">
                <a:srgbClr val="ED8537">
                  <a:shade val="100000"/>
                  <a:satMod val="115000"/>
                </a:srgbClr>
              </a:gs>
            </a:gsLst>
            <a:lin ang="5400000" scaled="1"/>
            <a:tileRect/>
          </a:gradFill>
          <a:ln>
            <a:solidFill>
              <a:srgbClr val="ED8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Rounded Corners 5">
            <a:extLst>
              <a:ext uri="{FF2B5EF4-FFF2-40B4-BE49-F238E27FC236}">
                <a16:creationId xmlns:a16="http://schemas.microsoft.com/office/drawing/2014/main" id="{7612CD98-F744-46AF-9BDF-22605212C9D8}"/>
              </a:ext>
            </a:extLst>
          </p:cNvPr>
          <p:cNvSpPr/>
          <p:nvPr/>
        </p:nvSpPr>
        <p:spPr>
          <a:xfrm>
            <a:off x="3263808" y="3107143"/>
            <a:ext cx="8941840" cy="1856095"/>
          </a:xfrm>
          <a:custGeom>
            <a:avLst/>
            <a:gdLst>
              <a:gd name="connsiteX0" fmla="*/ 0 w 10335904"/>
              <a:gd name="connsiteY0" fmla="*/ 184249 h 1105469"/>
              <a:gd name="connsiteX1" fmla="*/ 184249 w 10335904"/>
              <a:gd name="connsiteY1" fmla="*/ 0 h 1105469"/>
              <a:gd name="connsiteX2" fmla="*/ 10151655 w 10335904"/>
              <a:gd name="connsiteY2" fmla="*/ 0 h 1105469"/>
              <a:gd name="connsiteX3" fmla="*/ 10335904 w 10335904"/>
              <a:gd name="connsiteY3" fmla="*/ 184249 h 1105469"/>
              <a:gd name="connsiteX4" fmla="*/ 10335904 w 10335904"/>
              <a:gd name="connsiteY4" fmla="*/ 921220 h 1105469"/>
              <a:gd name="connsiteX5" fmla="*/ 10151655 w 10335904"/>
              <a:gd name="connsiteY5" fmla="*/ 1105469 h 1105469"/>
              <a:gd name="connsiteX6" fmla="*/ 184249 w 10335904"/>
              <a:gd name="connsiteY6" fmla="*/ 1105469 h 1105469"/>
              <a:gd name="connsiteX7" fmla="*/ 0 w 10335904"/>
              <a:gd name="connsiteY7" fmla="*/ 921220 h 1105469"/>
              <a:gd name="connsiteX8" fmla="*/ 0 w 10335904"/>
              <a:gd name="connsiteY8" fmla="*/ 184249 h 1105469"/>
              <a:gd name="connsiteX0" fmla="*/ 0 w 10335904"/>
              <a:gd name="connsiteY0" fmla="*/ 184249 h 1705971"/>
              <a:gd name="connsiteX1" fmla="*/ 184249 w 10335904"/>
              <a:gd name="connsiteY1" fmla="*/ 0 h 1705971"/>
              <a:gd name="connsiteX2" fmla="*/ 10151655 w 10335904"/>
              <a:gd name="connsiteY2" fmla="*/ 0 h 1705971"/>
              <a:gd name="connsiteX3" fmla="*/ 10335904 w 10335904"/>
              <a:gd name="connsiteY3" fmla="*/ 184249 h 1705971"/>
              <a:gd name="connsiteX4" fmla="*/ 10335904 w 10335904"/>
              <a:gd name="connsiteY4" fmla="*/ 921220 h 1705971"/>
              <a:gd name="connsiteX5" fmla="*/ 10151655 w 10335904"/>
              <a:gd name="connsiteY5" fmla="*/ 1105469 h 1705971"/>
              <a:gd name="connsiteX6" fmla="*/ 225193 w 10335904"/>
              <a:gd name="connsiteY6" fmla="*/ 1705971 h 1705971"/>
              <a:gd name="connsiteX7" fmla="*/ 0 w 10335904"/>
              <a:gd name="connsiteY7" fmla="*/ 921220 h 1705971"/>
              <a:gd name="connsiteX8" fmla="*/ 0 w 10335904"/>
              <a:gd name="connsiteY8" fmla="*/ 184249 h 1705971"/>
              <a:gd name="connsiteX0" fmla="*/ 0 w 10335904"/>
              <a:gd name="connsiteY0" fmla="*/ 184249 h 1705971"/>
              <a:gd name="connsiteX1" fmla="*/ 184249 w 10335904"/>
              <a:gd name="connsiteY1" fmla="*/ 0 h 1705971"/>
              <a:gd name="connsiteX2" fmla="*/ 10151655 w 10335904"/>
              <a:gd name="connsiteY2" fmla="*/ 0 h 1705971"/>
              <a:gd name="connsiteX3" fmla="*/ 10335904 w 10335904"/>
              <a:gd name="connsiteY3" fmla="*/ 184249 h 1705971"/>
              <a:gd name="connsiteX4" fmla="*/ 10335904 w 10335904"/>
              <a:gd name="connsiteY4" fmla="*/ 921220 h 1705971"/>
              <a:gd name="connsiteX5" fmla="*/ 10151655 w 10335904"/>
              <a:gd name="connsiteY5" fmla="*/ 1105469 h 1705971"/>
              <a:gd name="connsiteX6" fmla="*/ 225193 w 10335904"/>
              <a:gd name="connsiteY6" fmla="*/ 1705971 h 1705971"/>
              <a:gd name="connsiteX7" fmla="*/ 13648 w 10335904"/>
              <a:gd name="connsiteY7" fmla="*/ 1426187 h 1705971"/>
              <a:gd name="connsiteX8" fmla="*/ 0 w 10335904"/>
              <a:gd name="connsiteY8" fmla="*/ 184249 h 1705971"/>
              <a:gd name="connsiteX0" fmla="*/ 0 w 10322256"/>
              <a:gd name="connsiteY0" fmla="*/ 580034 h 1705971"/>
              <a:gd name="connsiteX1" fmla="*/ 170601 w 10322256"/>
              <a:gd name="connsiteY1" fmla="*/ 0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580034 h 1705971"/>
              <a:gd name="connsiteX1" fmla="*/ 170601 w 10322256"/>
              <a:gd name="connsiteY1" fmla="*/ 245660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580034 h 1705971"/>
              <a:gd name="connsiteX1" fmla="*/ 238839 w 10322256"/>
              <a:gd name="connsiteY1" fmla="*/ 436729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880285 h 1705971"/>
              <a:gd name="connsiteX1" fmla="*/ 238839 w 10322256"/>
              <a:gd name="connsiteY1" fmla="*/ 436729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880285 h 1705971"/>
              <a:gd name="connsiteX0" fmla="*/ 0 w 10322256"/>
              <a:gd name="connsiteY0" fmla="*/ 880285 h 1705971"/>
              <a:gd name="connsiteX1" fmla="*/ 266134 w 10322256"/>
              <a:gd name="connsiteY1" fmla="*/ 573207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880285 h 1705971"/>
              <a:gd name="connsiteX0" fmla="*/ 0 w 10322256"/>
              <a:gd name="connsiteY0" fmla="*/ 880285 h 1665027"/>
              <a:gd name="connsiteX1" fmla="*/ 266134 w 10322256"/>
              <a:gd name="connsiteY1" fmla="*/ 573207 h 1665027"/>
              <a:gd name="connsiteX2" fmla="*/ 10138007 w 10322256"/>
              <a:gd name="connsiteY2" fmla="*/ 0 h 1665027"/>
              <a:gd name="connsiteX3" fmla="*/ 10322256 w 10322256"/>
              <a:gd name="connsiteY3" fmla="*/ 184249 h 1665027"/>
              <a:gd name="connsiteX4" fmla="*/ 10322256 w 10322256"/>
              <a:gd name="connsiteY4" fmla="*/ 921220 h 1665027"/>
              <a:gd name="connsiteX5" fmla="*/ 10138007 w 10322256"/>
              <a:gd name="connsiteY5" fmla="*/ 1105469 h 1665027"/>
              <a:gd name="connsiteX6" fmla="*/ 238841 w 10322256"/>
              <a:gd name="connsiteY6" fmla="*/ 1665027 h 1665027"/>
              <a:gd name="connsiteX7" fmla="*/ 0 w 10322256"/>
              <a:gd name="connsiteY7" fmla="*/ 1426187 h 1665027"/>
              <a:gd name="connsiteX8" fmla="*/ 0 w 10322256"/>
              <a:gd name="connsiteY8" fmla="*/ 880285 h 1665027"/>
              <a:gd name="connsiteX0" fmla="*/ 0 w 10322256"/>
              <a:gd name="connsiteY0" fmla="*/ 1044058 h 1828800"/>
              <a:gd name="connsiteX1" fmla="*/ 266134 w 10322256"/>
              <a:gd name="connsiteY1" fmla="*/ 736980 h 1828800"/>
              <a:gd name="connsiteX2" fmla="*/ 10069769 w 10322256"/>
              <a:gd name="connsiteY2" fmla="*/ 0 h 1828800"/>
              <a:gd name="connsiteX3" fmla="*/ 10322256 w 10322256"/>
              <a:gd name="connsiteY3" fmla="*/ 348022 h 1828800"/>
              <a:gd name="connsiteX4" fmla="*/ 10322256 w 10322256"/>
              <a:gd name="connsiteY4" fmla="*/ 1084993 h 1828800"/>
              <a:gd name="connsiteX5" fmla="*/ 10138007 w 10322256"/>
              <a:gd name="connsiteY5" fmla="*/ 1269242 h 1828800"/>
              <a:gd name="connsiteX6" fmla="*/ 238841 w 10322256"/>
              <a:gd name="connsiteY6" fmla="*/ 1828800 h 1828800"/>
              <a:gd name="connsiteX7" fmla="*/ 0 w 10322256"/>
              <a:gd name="connsiteY7" fmla="*/ 1589960 h 1828800"/>
              <a:gd name="connsiteX8" fmla="*/ 0 w 10322256"/>
              <a:gd name="connsiteY8" fmla="*/ 1044058 h 1828800"/>
              <a:gd name="connsiteX0" fmla="*/ 0 w 10322256"/>
              <a:gd name="connsiteY0" fmla="*/ 1044058 h 1828800"/>
              <a:gd name="connsiteX1" fmla="*/ 266134 w 10322256"/>
              <a:gd name="connsiteY1" fmla="*/ 736980 h 1828800"/>
              <a:gd name="connsiteX2" fmla="*/ 10069769 w 10322256"/>
              <a:gd name="connsiteY2" fmla="*/ 0 h 1828800"/>
              <a:gd name="connsiteX3" fmla="*/ 10322256 w 10322256"/>
              <a:gd name="connsiteY3" fmla="*/ 197897 h 1828800"/>
              <a:gd name="connsiteX4" fmla="*/ 10322256 w 10322256"/>
              <a:gd name="connsiteY4" fmla="*/ 1084993 h 1828800"/>
              <a:gd name="connsiteX5" fmla="*/ 10138007 w 10322256"/>
              <a:gd name="connsiteY5" fmla="*/ 1269242 h 1828800"/>
              <a:gd name="connsiteX6" fmla="*/ 238841 w 10322256"/>
              <a:gd name="connsiteY6" fmla="*/ 1828800 h 1828800"/>
              <a:gd name="connsiteX7" fmla="*/ 0 w 10322256"/>
              <a:gd name="connsiteY7" fmla="*/ 1589960 h 1828800"/>
              <a:gd name="connsiteX8" fmla="*/ 0 w 10322256"/>
              <a:gd name="connsiteY8" fmla="*/ 1044058 h 1828800"/>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1112288 h 1856095"/>
              <a:gd name="connsiteX5" fmla="*/ 10138007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62494"/>
              <a:gd name="connsiteY0" fmla="*/ 1071353 h 1856095"/>
              <a:gd name="connsiteX1" fmla="*/ 266134 w 10362494"/>
              <a:gd name="connsiteY1" fmla="*/ 764275 h 1856095"/>
              <a:gd name="connsiteX2" fmla="*/ 10260837 w 10362494"/>
              <a:gd name="connsiteY2" fmla="*/ 0 h 1856095"/>
              <a:gd name="connsiteX3" fmla="*/ 10322256 w 10362494"/>
              <a:gd name="connsiteY3" fmla="*/ 225192 h 1856095"/>
              <a:gd name="connsiteX4" fmla="*/ 10322256 w 10362494"/>
              <a:gd name="connsiteY4" fmla="*/ 1112288 h 1856095"/>
              <a:gd name="connsiteX5" fmla="*/ 10315428 w 10362494"/>
              <a:gd name="connsiteY5" fmla="*/ 1282889 h 1856095"/>
              <a:gd name="connsiteX6" fmla="*/ 238841 w 10362494"/>
              <a:gd name="connsiteY6" fmla="*/ 1856095 h 1856095"/>
              <a:gd name="connsiteX7" fmla="*/ 0 w 10362494"/>
              <a:gd name="connsiteY7" fmla="*/ 1617255 h 1856095"/>
              <a:gd name="connsiteX8" fmla="*/ 0 w 1036249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1112288 h 1856095"/>
              <a:gd name="connsiteX5" fmla="*/ 10192598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192598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6564"/>
              <a:gd name="connsiteY0" fmla="*/ 1071353 h 1856095"/>
              <a:gd name="connsiteX1" fmla="*/ 266134 w 10336564"/>
              <a:gd name="connsiteY1" fmla="*/ 764275 h 1856095"/>
              <a:gd name="connsiteX2" fmla="*/ 10260837 w 10336564"/>
              <a:gd name="connsiteY2" fmla="*/ 0 h 1856095"/>
              <a:gd name="connsiteX3" fmla="*/ 10322256 w 10336564"/>
              <a:gd name="connsiteY3" fmla="*/ 225192 h 1856095"/>
              <a:gd name="connsiteX4" fmla="*/ 10322256 w 10336564"/>
              <a:gd name="connsiteY4" fmla="*/ 825685 h 1856095"/>
              <a:gd name="connsiteX5" fmla="*/ 10274484 w 10336564"/>
              <a:gd name="connsiteY5" fmla="*/ 1132764 h 1856095"/>
              <a:gd name="connsiteX6" fmla="*/ 238841 w 10336564"/>
              <a:gd name="connsiteY6" fmla="*/ 1856095 h 1856095"/>
              <a:gd name="connsiteX7" fmla="*/ 0 w 10336564"/>
              <a:gd name="connsiteY7" fmla="*/ 1617255 h 1856095"/>
              <a:gd name="connsiteX8" fmla="*/ 0 w 1033656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52486 w 10330144"/>
              <a:gd name="connsiteY1" fmla="*/ 682389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57439"/>
              <a:gd name="connsiteY0" fmla="*/ 934875 h 1856095"/>
              <a:gd name="connsiteX1" fmla="*/ 279781 w 10357439"/>
              <a:gd name="connsiteY1" fmla="*/ 682389 h 1856095"/>
              <a:gd name="connsiteX2" fmla="*/ 10288132 w 10357439"/>
              <a:gd name="connsiteY2" fmla="*/ 0 h 1856095"/>
              <a:gd name="connsiteX3" fmla="*/ 10349551 w 10357439"/>
              <a:gd name="connsiteY3" fmla="*/ 225192 h 1856095"/>
              <a:gd name="connsiteX4" fmla="*/ 10349551 w 10357439"/>
              <a:gd name="connsiteY4" fmla="*/ 825685 h 1856095"/>
              <a:gd name="connsiteX5" fmla="*/ 10288132 w 10357439"/>
              <a:gd name="connsiteY5" fmla="*/ 1132764 h 1856095"/>
              <a:gd name="connsiteX6" fmla="*/ 266136 w 10357439"/>
              <a:gd name="connsiteY6" fmla="*/ 1856095 h 1856095"/>
              <a:gd name="connsiteX7" fmla="*/ 27295 w 10357439"/>
              <a:gd name="connsiteY7" fmla="*/ 1617255 h 1856095"/>
              <a:gd name="connsiteX8" fmla="*/ 0 w 10357439"/>
              <a:gd name="connsiteY8" fmla="*/ 934875 h 1856095"/>
              <a:gd name="connsiteX0" fmla="*/ 0 w 10357439"/>
              <a:gd name="connsiteY0" fmla="*/ 934875 h 1856095"/>
              <a:gd name="connsiteX1" fmla="*/ 279781 w 10357439"/>
              <a:gd name="connsiteY1" fmla="*/ 682389 h 1856095"/>
              <a:gd name="connsiteX2" fmla="*/ 10288132 w 10357439"/>
              <a:gd name="connsiteY2" fmla="*/ 0 h 1856095"/>
              <a:gd name="connsiteX3" fmla="*/ 10349551 w 10357439"/>
              <a:gd name="connsiteY3" fmla="*/ 225192 h 1856095"/>
              <a:gd name="connsiteX4" fmla="*/ 10349551 w 10357439"/>
              <a:gd name="connsiteY4" fmla="*/ 825685 h 1856095"/>
              <a:gd name="connsiteX5" fmla="*/ 10288132 w 10357439"/>
              <a:gd name="connsiteY5" fmla="*/ 1132764 h 1856095"/>
              <a:gd name="connsiteX6" fmla="*/ 266136 w 10357439"/>
              <a:gd name="connsiteY6" fmla="*/ 1856095 h 1856095"/>
              <a:gd name="connsiteX7" fmla="*/ 27295 w 10357439"/>
              <a:gd name="connsiteY7" fmla="*/ 1658198 h 1856095"/>
              <a:gd name="connsiteX8" fmla="*/ 0 w 10357439"/>
              <a:gd name="connsiteY8" fmla="*/ 934875 h 1856095"/>
              <a:gd name="connsiteX0" fmla="*/ 0 w 10386576"/>
              <a:gd name="connsiteY0" fmla="*/ 812046 h 1856095"/>
              <a:gd name="connsiteX1" fmla="*/ 308918 w 10386576"/>
              <a:gd name="connsiteY1" fmla="*/ 682389 h 1856095"/>
              <a:gd name="connsiteX2" fmla="*/ 10317269 w 10386576"/>
              <a:gd name="connsiteY2" fmla="*/ 0 h 1856095"/>
              <a:gd name="connsiteX3" fmla="*/ 10378688 w 10386576"/>
              <a:gd name="connsiteY3" fmla="*/ 225192 h 1856095"/>
              <a:gd name="connsiteX4" fmla="*/ 10378688 w 10386576"/>
              <a:gd name="connsiteY4" fmla="*/ 825685 h 1856095"/>
              <a:gd name="connsiteX5" fmla="*/ 10317269 w 10386576"/>
              <a:gd name="connsiteY5" fmla="*/ 1132764 h 1856095"/>
              <a:gd name="connsiteX6" fmla="*/ 295273 w 10386576"/>
              <a:gd name="connsiteY6" fmla="*/ 1856095 h 1856095"/>
              <a:gd name="connsiteX7" fmla="*/ 56432 w 10386576"/>
              <a:gd name="connsiteY7" fmla="*/ 1658198 h 1856095"/>
              <a:gd name="connsiteX8" fmla="*/ 0 w 10386576"/>
              <a:gd name="connsiteY8" fmla="*/ 812046 h 1856095"/>
              <a:gd name="connsiteX0" fmla="*/ 0 w 10386576"/>
              <a:gd name="connsiteY0" fmla="*/ 771103 h 1856095"/>
              <a:gd name="connsiteX1" fmla="*/ 308918 w 10386576"/>
              <a:gd name="connsiteY1" fmla="*/ 682389 h 1856095"/>
              <a:gd name="connsiteX2" fmla="*/ 10317269 w 10386576"/>
              <a:gd name="connsiteY2" fmla="*/ 0 h 1856095"/>
              <a:gd name="connsiteX3" fmla="*/ 10378688 w 10386576"/>
              <a:gd name="connsiteY3" fmla="*/ 225192 h 1856095"/>
              <a:gd name="connsiteX4" fmla="*/ 10378688 w 10386576"/>
              <a:gd name="connsiteY4" fmla="*/ 825685 h 1856095"/>
              <a:gd name="connsiteX5" fmla="*/ 10317269 w 10386576"/>
              <a:gd name="connsiteY5" fmla="*/ 1132764 h 1856095"/>
              <a:gd name="connsiteX6" fmla="*/ 295273 w 10386576"/>
              <a:gd name="connsiteY6" fmla="*/ 1856095 h 1856095"/>
              <a:gd name="connsiteX7" fmla="*/ 56432 w 10386576"/>
              <a:gd name="connsiteY7" fmla="*/ 1658198 h 1856095"/>
              <a:gd name="connsiteX8" fmla="*/ 0 w 10386576"/>
              <a:gd name="connsiteY8" fmla="*/ 771103 h 185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576" h="1856095">
                <a:moveTo>
                  <a:pt x="0" y="771103"/>
                </a:moveTo>
                <a:cubicBezTo>
                  <a:pt x="0" y="669345"/>
                  <a:pt x="207160" y="682389"/>
                  <a:pt x="308918" y="682389"/>
                </a:cubicBezTo>
                <a:lnTo>
                  <a:pt x="10317269" y="0"/>
                </a:lnTo>
                <a:cubicBezTo>
                  <a:pt x="10419027" y="0"/>
                  <a:pt x="10378688" y="123434"/>
                  <a:pt x="10378688" y="225192"/>
                </a:cubicBezTo>
                <a:lnTo>
                  <a:pt x="10378688" y="825685"/>
                </a:lnTo>
                <a:cubicBezTo>
                  <a:pt x="10378688" y="927443"/>
                  <a:pt x="10419027" y="1132764"/>
                  <a:pt x="10317269" y="1132764"/>
                </a:cubicBezTo>
                <a:cubicBezTo>
                  <a:pt x="6407946" y="1337480"/>
                  <a:pt x="3617742" y="1856095"/>
                  <a:pt x="295273" y="1856095"/>
                </a:cubicBezTo>
                <a:cubicBezTo>
                  <a:pt x="193515" y="1856095"/>
                  <a:pt x="56432" y="1759956"/>
                  <a:pt x="56432" y="1658198"/>
                </a:cubicBezTo>
                <a:lnTo>
                  <a:pt x="0" y="771103"/>
                </a:lnTo>
                <a:close/>
              </a:path>
            </a:pathLst>
          </a:cu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Rounded Corners 5">
            <a:extLst>
              <a:ext uri="{FF2B5EF4-FFF2-40B4-BE49-F238E27FC236}">
                <a16:creationId xmlns:a16="http://schemas.microsoft.com/office/drawing/2014/main" id="{0DBEBB6E-0814-42FB-BE8F-B5109F9528DB}"/>
              </a:ext>
            </a:extLst>
          </p:cNvPr>
          <p:cNvSpPr/>
          <p:nvPr/>
        </p:nvSpPr>
        <p:spPr>
          <a:xfrm>
            <a:off x="4057653" y="4048838"/>
            <a:ext cx="8161643" cy="1801504"/>
          </a:xfrm>
          <a:custGeom>
            <a:avLst/>
            <a:gdLst>
              <a:gd name="connsiteX0" fmla="*/ 0 w 10335904"/>
              <a:gd name="connsiteY0" fmla="*/ 184249 h 1105469"/>
              <a:gd name="connsiteX1" fmla="*/ 184249 w 10335904"/>
              <a:gd name="connsiteY1" fmla="*/ 0 h 1105469"/>
              <a:gd name="connsiteX2" fmla="*/ 10151655 w 10335904"/>
              <a:gd name="connsiteY2" fmla="*/ 0 h 1105469"/>
              <a:gd name="connsiteX3" fmla="*/ 10335904 w 10335904"/>
              <a:gd name="connsiteY3" fmla="*/ 184249 h 1105469"/>
              <a:gd name="connsiteX4" fmla="*/ 10335904 w 10335904"/>
              <a:gd name="connsiteY4" fmla="*/ 921220 h 1105469"/>
              <a:gd name="connsiteX5" fmla="*/ 10151655 w 10335904"/>
              <a:gd name="connsiteY5" fmla="*/ 1105469 h 1105469"/>
              <a:gd name="connsiteX6" fmla="*/ 184249 w 10335904"/>
              <a:gd name="connsiteY6" fmla="*/ 1105469 h 1105469"/>
              <a:gd name="connsiteX7" fmla="*/ 0 w 10335904"/>
              <a:gd name="connsiteY7" fmla="*/ 921220 h 1105469"/>
              <a:gd name="connsiteX8" fmla="*/ 0 w 10335904"/>
              <a:gd name="connsiteY8" fmla="*/ 184249 h 1105469"/>
              <a:gd name="connsiteX0" fmla="*/ 0 w 10335904"/>
              <a:gd name="connsiteY0" fmla="*/ 184249 h 1705971"/>
              <a:gd name="connsiteX1" fmla="*/ 184249 w 10335904"/>
              <a:gd name="connsiteY1" fmla="*/ 0 h 1705971"/>
              <a:gd name="connsiteX2" fmla="*/ 10151655 w 10335904"/>
              <a:gd name="connsiteY2" fmla="*/ 0 h 1705971"/>
              <a:gd name="connsiteX3" fmla="*/ 10335904 w 10335904"/>
              <a:gd name="connsiteY3" fmla="*/ 184249 h 1705971"/>
              <a:gd name="connsiteX4" fmla="*/ 10335904 w 10335904"/>
              <a:gd name="connsiteY4" fmla="*/ 921220 h 1705971"/>
              <a:gd name="connsiteX5" fmla="*/ 10151655 w 10335904"/>
              <a:gd name="connsiteY5" fmla="*/ 1105469 h 1705971"/>
              <a:gd name="connsiteX6" fmla="*/ 225193 w 10335904"/>
              <a:gd name="connsiteY6" fmla="*/ 1705971 h 1705971"/>
              <a:gd name="connsiteX7" fmla="*/ 0 w 10335904"/>
              <a:gd name="connsiteY7" fmla="*/ 921220 h 1705971"/>
              <a:gd name="connsiteX8" fmla="*/ 0 w 10335904"/>
              <a:gd name="connsiteY8" fmla="*/ 184249 h 1705971"/>
              <a:gd name="connsiteX0" fmla="*/ 0 w 10335904"/>
              <a:gd name="connsiteY0" fmla="*/ 184249 h 1705971"/>
              <a:gd name="connsiteX1" fmla="*/ 184249 w 10335904"/>
              <a:gd name="connsiteY1" fmla="*/ 0 h 1705971"/>
              <a:gd name="connsiteX2" fmla="*/ 10151655 w 10335904"/>
              <a:gd name="connsiteY2" fmla="*/ 0 h 1705971"/>
              <a:gd name="connsiteX3" fmla="*/ 10335904 w 10335904"/>
              <a:gd name="connsiteY3" fmla="*/ 184249 h 1705971"/>
              <a:gd name="connsiteX4" fmla="*/ 10335904 w 10335904"/>
              <a:gd name="connsiteY4" fmla="*/ 921220 h 1705971"/>
              <a:gd name="connsiteX5" fmla="*/ 10151655 w 10335904"/>
              <a:gd name="connsiteY5" fmla="*/ 1105469 h 1705971"/>
              <a:gd name="connsiteX6" fmla="*/ 225193 w 10335904"/>
              <a:gd name="connsiteY6" fmla="*/ 1705971 h 1705971"/>
              <a:gd name="connsiteX7" fmla="*/ 13648 w 10335904"/>
              <a:gd name="connsiteY7" fmla="*/ 1426187 h 1705971"/>
              <a:gd name="connsiteX8" fmla="*/ 0 w 10335904"/>
              <a:gd name="connsiteY8" fmla="*/ 184249 h 1705971"/>
              <a:gd name="connsiteX0" fmla="*/ 0 w 10322256"/>
              <a:gd name="connsiteY0" fmla="*/ 580034 h 1705971"/>
              <a:gd name="connsiteX1" fmla="*/ 170601 w 10322256"/>
              <a:gd name="connsiteY1" fmla="*/ 0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580034 h 1705971"/>
              <a:gd name="connsiteX1" fmla="*/ 170601 w 10322256"/>
              <a:gd name="connsiteY1" fmla="*/ 245660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580034 h 1705971"/>
              <a:gd name="connsiteX1" fmla="*/ 238839 w 10322256"/>
              <a:gd name="connsiteY1" fmla="*/ 436729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580034 h 1705971"/>
              <a:gd name="connsiteX0" fmla="*/ 0 w 10322256"/>
              <a:gd name="connsiteY0" fmla="*/ 880285 h 1705971"/>
              <a:gd name="connsiteX1" fmla="*/ 238839 w 10322256"/>
              <a:gd name="connsiteY1" fmla="*/ 436729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880285 h 1705971"/>
              <a:gd name="connsiteX0" fmla="*/ 0 w 10322256"/>
              <a:gd name="connsiteY0" fmla="*/ 880285 h 1705971"/>
              <a:gd name="connsiteX1" fmla="*/ 266134 w 10322256"/>
              <a:gd name="connsiteY1" fmla="*/ 573207 h 1705971"/>
              <a:gd name="connsiteX2" fmla="*/ 10138007 w 10322256"/>
              <a:gd name="connsiteY2" fmla="*/ 0 h 1705971"/>
              <a:gd name="connsiteX3" fmla="*/ 10322256 w 10322256"/>
              <a:gd name="connsiteY3" fmla="*/ 184249 h 1705971"/>
              <a:gd name="connsiteX4" fmla="*/ 10322256 w 10322256"/>
              <a:gd name="connsiteY4" fmla="*/ 921220 h 1705971"/>
              <a:gd name="connsiteX5" fmla="*/ 10138007 w 10322256"/>
              <a:gd name="connsiteY5" fmla="*/ 1105469 h 1705971"/>
              <a:gd name="connsiteX6" fmla="*/ 211545 w 10322256"/>
              <a:gd name="connsiteY6" fmla="*/ 1705971 h 1705971"/>
              <a:gd name="connsiteX7" fmla="*/ 0 w 10322256"/>
              <a:gd name="connsiteY7" fmla="*/ 1426187 h 1705971"/>
              <a:gd name="connsiteX8" fmla="*/ 0 w 10322256"/>
              <a:gd name="connsiteY8" fmla="*/ 880285 h 1705971"/>
              <a:gd name="connsiteX0" fmla="*/ 0 w 10322256"/>
              <a:gd name="connsiteY0" fmla="*/ 880285 h 1665027"/>
              <a:gd name="connsiteX1" fmla="*/ 266134 w 10322256"/>
              <a:gd name="connsiteY1" fmla="*/ 573207 h 1665027"/>
              <a:gd name="connsiteX2" fmla="*/ 10138007 w 10322256"/>
              <a:gd name="connsiteY2" fmla="*/ 0 h 1665027"/>
              <a:gd name="connsiteX3" fmla="*/ 10322256 w 10322256"/>
              <a:gd name="connsiteY3" fmla="*/ 184249 h 1665027"/>
              <a:gd name="connsiteX4" fmla="*/ 10322256 w 10322256"/>
              <a:gd name="connsiteY4" fmla="*/ 921220 h 1665027"/>
              <a:gd name="connsiteX5" fmla="*/ 10138007 w 10322256"/>
              <a:gd name="connsiteY5" fmla="*/ 1105469 h 1665027"/>
              <a:gd name="connsiteX6" fmla="*/ 238841 w 10322256"/>
              <a:gd name="connsiteY6" fmla="*/ 1665027 h 1665027"/>
              <a:gd name="connsiteX7" fmla="*/ 0 w 10322256"/>
              <a:gd name="connsiteY7" fmla="*/ 1426187 h 1665027"/>
              <a:gd name="connsiteX8" fmla="*/ 0 w 10322256"/>
              <a:gd name="connsiteY8" fmla="*/ 880285 h 1665027"/>
              <a:gd name="connsiteX0" fmla="*/ 0 w 10322256"/>
              <a:gd name="connsiteY0" fmla="*/ 1044058 h 1828800"/>
              <a:gd name="connsiteX1" fmla="*/ 266134 w 10322256"/>
              <a:gd name="connsiteY1" fmla="*/ 736980 h 1828800"/>
              <a:gd name="connsiteX2" fmla="*/ 10069769 w 10322256"/>
              <a:gd name="connsiteY2" fmla="*/ 0 h 1828800"/>
              <a:gd name="connsiteX3" fmla="*/ 10322256 w 10322256"/>
              <a:gd name="connsiteY3" fmla="*/ 348022 h 1828800"/>
              <a:gd name="connsiteX4" fmla="*/ 10322256 w 10322256"/>
              <a:gd name="connsiteY4" fmla="*/ 1084993 h 1828800"/>
              <a:gd name="connsiteX5" fmla="*/ 10138007 w 10322256"/>
              <a:gd name="connsiteY5" fmla="*/ 1269242 h 1828800"/>
              <a:gd name="connsiteX6" fmla="*/ 238841 w 10322256"/>
              <a:gd name="connsiteY6" fmla="*/ 1828800 h 1828800"/>
              <a:gd name="connsiteX7" fmla="*/ 0 w 10322256"/>
              <a:gd name="connsiteY7" fmla="*/ 1589960 h 1828800"/>
              <a:gd name="connsiteX8" fmla="*/ 0 w 10322256"/>
              <a:gd name="connsiteY8" fmla="*/ 1044058 h 1828800"/>
              <a:gd name="connsiteX0" fmla="*/ 0 w 10322256"/>
              <a:gd name="connsiteY0" fmla="*/ 1044058 h 1828800"/>
              <a:gd name="connsiteX1" fmla="*/ 266134 w 10322256"/>
              <a:gd name="connsiteY1" fmla="*/ 736980 h 1828800"/>
              <a:gd name="connsiteX2" fmla="*/ 10069769 w 10322256"/>
              <a:gd name="connsiteY2" fmla="*/ 0 h 1828800"/>
              <a:gd name="connsiteX3" fmla="*/ 10322256 w 10322256"/>
              <a:gd name="connsiteY3" fmla="*/ 197897 h 1828800"/>
              <a:gd name="connsiteX4" fmla="*/ 10322256 w 10322256"/>
              <a:gd name="connsiteY4" fmla="*/ 1084993 h 1828800"/>
              <a:gd name="connsiteX5" fmla="*/ 10138007 w 10322256"/>
              <a:gd name="connsiteY5" fmla="*/ 1269242 h 1828800"/>
              <a:gd name="connsiteX6" fmla="*/ 238841 w 10322256"/>
              <a:gd name="connsiteY6" fmla="*/ 1828800 h 1828800"/>
              <a:gd name="connsiteX7" fmla="*/ 0 w 10322256"/>
              <a:gd name="connsiteY7" fmla="*/ 1589960 h 1828800"/>
              <a:gd name="connsiteX8" fmla="*/ 0 w 10322256"/>
              <a:gd name="connsiteY8" fmla="*/ 1044058 h 1828800"/>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1112288 h 1856095"/>
              <a:gd name="connsiteX5" fmla="*/ 10138007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62494"/>
              <a:gd name="connsiteY0" fmla="*/ 1071353 h 1856095"/>
              <a:gd name="connsiteX1" fmla="*/ 266134 w 10362494"/>
              <a:gd name="connsiteY1" fmla="*/ 764275 h 1856095"/>
              <a:gd name="connsiteX2" fmla="*/ 10260837 w 10362494"/>
              <a:gd name="connsiteY2" fmla="*/ 0 h 1856095"/>
              <a:gd name="connsiteX3" fmla="*/ 10322256 w 10362494"/>
              <a:gd name="connsiteY3" fmla="*/ 225192 h 1856095"/>
              <a:gd name="connsiteX4" fmla="*/ 10322256 w 10362494"/>
              <a:gd name="connsiteY4" fmla="*/ 1112288 h 1856095"/>
              <a:gd name="connsiteX5" fmla="*/ 10315428 w 10362494"/>
              <a:gd name="connsiteY5" fmla="*/ 1282889 h 1856095"/>
              <a:gd name="connsiteX6" fmla="*/ 238841 w 10362494"/>
              <a:gd name="connsiteY6" fmla="*/ 1856095 h 1856095"/>
              <a:gd name="connsiteX7" fmla="*/ 0 w 10362494"/>
              <a:gd name="connsiteY7" fmla="*/ 1617255 h 1856095"/>
              <a:gd name="connsiteX8" fmla="*/ 0 w 1036249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1112288 h 1856095"/>
              <a:gd name="connsiteX5" fmla="*/ 10192598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192598 w 10330144"/>
              <a:gd name="connsiteY5" fmla="*/ 1296537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6564"/>
              <a:gd name="connsiteY0" fmla="*/ 1071353 h 1856095"/>
              <a:gd name="connsiteX1" fmla="*/ 266134 w 10336564"/>
              <a:gd name="connsiteY1" fmla="*/ 764275 h 1856095"/>
              <a:gd name="connsiteX2" fmla="*/ 10260837 w 10336564"/>
              <a:gd name="connsiteY2" fmla="*/ 0 h 1856095"/>
              <a:gd name="connsiteX3" fmla="*/ 10322256 w 10336564"/>
              <a:gd name="connsiteY3" fmla="*/ 225192 h 1856095"/>
              <a:gd name="connsiteX4" fmla="*/ 10322256 w 10336564"/>
              <a:gd name="connsiteY4" fmla="*/ 825685 h 1856095"/>
              <a:gd name="connsiteX5" fmla="*/ 10274484 w 10336564"/>
              <a:gd name="connsiteY5" fmla="*/ 1132764 h 1856095"/>
              <a:gd name="connsiteX6" fmla="*/ 238841 w 10336564"/>
              <a:gd name="connsiteY6" fmla="*/ 1856095 h 1856095"/>
              <a:gd name="connsiteX7" fmla="*/ 0 w 10336564"/>
              <a:gd name="connsiteY7" fmla="*/ 1617255 h 1856095"/>
              <a:gd name="connsiteX8" fmla="*/ 0 w 1033656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66134 w 10330144"/>
              <a:gd name="connsiteY1" fmla="*/ 764275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30144"/>
              <a:gd name="connsiteY0" fmla="*/ 1071353 h 1856095"/>
              <a:gd name="connsiteX1" fmla="*/ 252486 w 10330144"/>
              <a:gd name="connsiteY1" fmla="*/ 682389 h 1856095"/>
              <a:gd name="connsiteX2" fmla="*/ 10260837 w 10330144"/>
              <a:gd name="connsiteY2" fmla="*/ 0 h 1856095"/>
              <a:gd name="connsiteX3" fmla="*/ 10322256 w 10330144"/>
              <a:gd name="connsiteY3" fmla="*/ 225192 h 1856095"/>
              <a:gd name="connsiteX4" fmla="*/ 10322256 w 10330144"/>
              <a:gd name="connsiteY4" fmla="*/ 825685 h 1856095"/>
              <a:gd name="connsiteX5" fmla="*/ 10260837 w 10330144"/>
              <a:gd name="connsiteY5" fmla="*/ 1132764 h 1856095"/>
              <a:gd name="connsiteX6" fmla="*/ 238841 w 10330144"/>
              <a:gd name="connsiteY6" fmla="*/ 1856095 h 1856095"/>
              <a:gd name="connsiteX7" fmla="*/ 0 w 10330144"/>
              <a:gd name="connsiteY7" fmla="*/ 1617255 h 1856095"/>
              <a:gd name="connsiteX8" fmla="*/ 0 w 10330144"/>
              <a:gd name="connsiteY8" fmla="*/ 1071353 h 1856095"/>
              <a:gd name="connsiteX0" fmla="*/ 0 w 10357439"/>
              <a:gd name="connsiteY0" fmla="*/ 934875 h 1856095"/>
              <a:gd name="connsiteX1" fmla="*/ 279781 w 10357439"/>
              <a:gd name="connsiteY1" fmla="*/ 682389 h 1856095"/>
              <a:gd name="connsiteX2" fmla="*/ 10288132 w 10357439"/>
              <a:gd name="connsiteY2" fmla="*/ 0 h 1856095"/>
              <a:gd name="connsiteX3" fmla="*/ 10349551 w 10357439"/>
              <a:gd name="connsiteY3" fmla="*/ 225192 h 1856095"/>
              <a:gd name="connsiteX4" fmla="*/ 10349551 w 10357439"/>
              <a:gd name="connsiteY4" fmla="*/ 825685 h 1856095"/>
              <a:gd name="connsiteX5" fmla="*/ 10288132 w 10357439"/>
              <a:gd name="connsiteY5" fmla="*/ 1132764 h 1856095"/>
              <a:gd name="connsiteX6" fmla="*/ 266136 w 10357439"/>
              <a:gd name="connsiteY6" fmla="*/ 1856095 h 1856095"/>
              <a:gd name="connsiteX7" fmla="*/ 27295 w 10357439"/>
              <a:gd name="connsiteY7" fmla="*/ 1617255 h 1856095"/>
              <a:gd name="connsiteX8" fmla="*/ 0 w 10357439"/>
              <a:gd name="connsiteY8" fmla="*/ 934875 h 1856095"/>
              <a:gd name="connsiteX0" fmla="*/ 0 w 10357439"/>
              <a:gd name="connsiteY0" fmla="*/ 934875 h 1856095"/>
              <a:gd name="connsiteX1" fmla="*/ 279781 w 10357439"/>
              <a:gd name="connsiteY1" fmla="*/ 682389 h 1856095"/>
              <a:gd name="connsiteX2" fmla="*/ 10288132 w 10357439"/>
              <a:gd name="connsiteY2" fmla="*/ 0 h 1856095"/>
              <a:gd name="connsiteX3" fmla="*/ 10349551 w 10357439"/>
              <a:gd name="connsiteY3" fmla="*/ 225192 h 1856095"/>
              <a:gd name="connsiteX4" fmla="*/ 10349551 w 10357439"/>
              <a:gd name="connsiteY4" fmla="*/ 825685 h 1856095"/>
              <a:gd name="connsiteX5" fmla="*/ 10288132 w 10357439"/>
              <a:gd name="connsiteY5" fmla="*/ 1132764 h 1856095"/>
              <a:gd name="connsiteX6" fmla="*/ 266136 w 10357439"/>
              <a:gd name="connsiteY6" fmla="*/ 1856095 h 1856095"/>
              <a:gd name="connsiteX7" fmla="*/ 27295 w 10357439"/>
              <a:gd name="connsiteY7" fmla="*/ 1658198 h 1856095"/>
              <a:gd name="connsiteX8" fmla="*/ 0 w 10357439"/>
              <a:gd name="connsiteY8" fmla="*/ 934875 h 1856095"/>
              <a:gd name="connsiteX0" fmla="*/ 0 w 10386576"/>
              <a:gd name="connsiteY0" fmla="*/ 812046 h 1856095"/>
              <a:gd name="connsiteX1" fmla="*/ 308918 w 10386576"/>
              <a:gd name="connsiteY1" fmla="*/ 682389 h 1856095"/>
              <a:gd name="connsiteX2" fmla="*/ 10317269 w 10386576"/>
              <a:gd name="connsiteY2" fmla="*/ 0 h 1856095"/>
              <a:gd name="connsiteX3" fmla="*/ 10378688 w 10386576"/>
              <a:gd name="connsiteY3" fmla="*/ 225192 h 1856095"/>
              <a:gd name="connsiteX4" fmla="*/ 10378688 w 10386576"/>
              <a:gd name="connsiteY4" fmla="*/ 825685 h 1856095"/>
              <a:gd name="connsiteX5" fmla="*/ 10317269 w 10386576"/>
              <a:gd name="connsiteY5" fmla="*/ 1132764 h 1856095"/>
              <a:gd name="connsiteX6" fmla="*/ 295273 w 10386576"/>
              <a:gd name="connsiteY6" fmla="*/ 1856095 h 1856095"/>
              <a:gd name="connsiteX7" fmla="*/ 56432 w 10386576"/>
              <a:gd name="connsiteY7" fmla="*/ 1658198 h 1856095"/>
              <a:gd name="connsiteX8" fmla="*/ 0 w 10386576"/>
              <a:gd name="connsiteY8" fmla="*/ 812046 h 1856095"/>
              <a:gd name="connsiteX0" fmla="*/ 0 w 10386576"/>
              <a:gd name="connsiteY0" fmla="*/ 771103 h 1856095"/>
              <a:gd name="connsiteX1" fmla="*/ 308918 w 10386576"/>
              <a:gd name="connsiteY1" fmla="*/ 682389 h 1856095"/>
              <a:gd name="connsiteX2" fmla="*/ 10317269 w 10386576"/>
              <a:gd name="connsiteY2" fmla="*/ 0 h 1856095"/>
              <a:gd name="connsiteX3" fmla="*/ 10378688 w 10386576"/>
              <a:gd name="connsiteY3" fmla="*/ 225192 h 1856095"/>
              <a:gd name="connsiteX4" fmla="*/ 10378688 w 10386576"/>
              <a:gd name="connsiteY4" fmla="*/ 825685 h 1856095"/>
              <a:gd name="connsiteX5" fmla="*/ 10317269 w 10386576"/>
              <a:gd name="connsiteY5" fmla="*/ 1132764 h 1856095"/>
              <a:gd name="connsiteX6" fmla="*/ 295273 w 10386576"/>
              <a:gd name="connsiteY6" fmla="*/ 1856095 h 1856095"/>
              <a:gd name="connsiteX7" fmla="*/ 56432 w 10386576"/>
              <a:gd name="connsiteY7" fmla="*/ 1658198 h 1856095"/>
              <a:gd name="connsiteX8" fmla="*/ 0 w 10386576"/>
              <a:gd name="connsiteY8" fmla="*/ 771103 h 1856095"/>
              <a:gd name="connsiteX0" fmla="*/ 0 w 10386576"/>
              <a:gd name="connsiteY0" fmla="*/ 771103 h 1801504"/>
              <a:gd name="connsiteX1" fmla="*/ 308918 w 10386576"/>
              <a:gd name="connsiteY1" fmla="*/ 682389 h 1801504"/>
              <a:gd name="connsiteX2" fmla="*/ 10317269 w 10386576"/>
              <a:gd name="connsiteY2" fmla="*/ 0 h 1801504"/>
              <a:gd name="connsiteX3" fmla="*/ 10378688 w 10386576"/>
              <a:gd name="connsiteY3" fmla="*/ 225192 h 1801504"/>
              <a:gd name="connsiteX4" fmla="*/ 10378688 w 10386576"/>
              <a:gd name="connsiteY4" fmla="*/ 825685 h 1801504"/>
              <a:gd name="connsiteX5" fmla="*/ 10317269 w 10386576"/>
              <a:gd name="connsiteY5" fmla="*/ 1132764 h 1801504"/>
              <a:gd name="connsiteX6" fmla="*/ 295273 w 10386576"/>
              <a:gd name="connsiteY6" fmla="*/ 1801504 h 1801504"/>
              <a:gd name="connsiteX7" fmla="*/ 56432 w 10386576"/>
              <a:gd name="connsiteY7" fmla="*/ 1658198 h 1801504"/>
              <a:gd name="connsiteX8" fmla="*/ 0 w 10386576"/>
              <a:gd name="connsiteY8" fmla="*/ 771103 h 1801504"/>
              <a:gd name="connsiteX0" fmla="*/ 0 w 10386576"/>
              <a:gd name="connsiteY0" fmla="*/ 771103 h 1801504"/>
              <a:gd name="connsiteX1" fmla="*/ 308918 w 10386576"/>
              <a:gd name="connsiteY1" fmla="*/ 682389 h 1801504"/>
              <a:gd name="connsiteX2" fmla="*/ 10317269 w 10386576"/>
              <a:gd name="connsiteY2" fmla="*/ 0 h 1801504"/>
              <a:gd name="connsiteX3" fmla="*/ 10378688 w 10386576"/>
              <a:gd name="connsiteY3" fmla="*/ 225192 h 1801504"/>
              <a:gd name="connsiteX4" fmla="*/ 10378688 w 10386576"/>
              <a:gd name="connsiteY4" fmla="*/ 825685 h 1801504"/>
              <a:gd name="connsiteX5" fmla="*/ 10317269 w 10386576"/>
              <a:gd name="connsiteY5" fmla="*/ 1132764 h 1801504"/>
              <a:gd name="connsiteX6" fmla="*/ 295273 w 10386576"/>
              <a:gd name="connsiteY6" fmla="*/ 1801504 h 1801504"/>
              <a:gd name="connsiteX7" fmla="*/ 56432 w 10386576"/>
              <a:gd name="connsiteY7" fmla="*/ 1658198 h 1801504"/>
              <a:gd name="connsiteX8" fmla="*/ 0 w 10386576"/>
              <a:gd name="connsiteY8" fmla="*/ 771103 h 1801504"/>
              <a:gd name="connsiteX0" fmla="*/ 0 w 10386576"/>
              <a:gd name="connsiteY0" fmla="*/ 771103 h 1801504"/>
              <a:gd name="connsiteX1" fmla="*/ 308918 w 10386576"/>
              <a:gd name="connsiteY1" fmla="*/ 682389 h 1801504"/>
              <a:gd name="connsiteX2" fmla="*/ 10317269 w 10386576"/>
              <a:gd name="connsiteY2" fmla="*/ 0 h 1801504"/>
              <a:gd name="connsiteX3" fmla="*/ 10378688 w 10386576"/>
              <a:gd name="connsiteY3" fmla="*/ 225192 h 1801504"/>
              <a:gd name="connsiteX4" fmla="*/ 10378688 w 10386576"/>
              <a:gd name="connsiteY4" fmla="*/ 825685 h 1801504"/>
              <a:gd name="connsiteX5" fmla="*/ 10317269 w 10386576"/>
              <a:gd name="connsiteY5" fmla="*/ 1132764 h 1801504"/>
              <a:gd name="connsiteX6" fmla="*/ 295273 w 10386576"/>
              <a:gd name="connsiteY6" fmla="*/ 1801504 h 1801504"/>
              <a:gd name="connsiteX7" fmla="*/ 56432 w 10386576"/>
              <a:gd name="connsiteY7" fmla="*/ 1658198 h 1801504"/>
              <a:gd name="connsiteX8" fmla="*/ 0 w 10386576"/>
              <a:gd name="connsiteY8" fmla="*/ 771103 h 1801504"/>
              <a:gd name="connsiteX0" fmla="*/ 0 w 10386576"/>
              <a:gd name="connsiteY0" fmla="*/ 771103 h 1801504"/>
              <a:gd name="connsiteX1" fmla="*/ 308918 w 10386576"/>
              <a:gd name="connsiteY1" fmla="*/ 682389 h 1801504"/>
              <a:gd name="connsiteX2" fmla="*/ 10317269 w 10386576"/>
              <a:gd name="connsiteY2" fmla="*/ 0 h 1801504"/>
              <a:gd name="connsiteX3" fmla="*/ 10378688 w 10386576"/>
              <a:gd name="connsiteY3" fmla="*/ 225192 h 1801504"/>
              <a:gd name="connsiteX4" fmla="*/ 10378688 w 10386576"/>
              <a:gd name="connsiteY4" fmla="*/ 825685 h 1801504"/>
              <a:gd name="connsiteX5" fmla="*/ 10317269 w 10386576"/>
              <a:gd name="connsiteY5" fmla="*/ 1132764 h 1801504"/>
              <a:gd name="connsiteX6" fmla="*/ 295273 w 10386576"/>
              <a:gd name="connsiteY6" fmla="*/ 1801504 h 1801504"/>
              <a:gd name="connsiteX7" fmla="*/ 56432 w 10386576"/>
              <a:gd name="connsiteY7" fmla="*/ 1658198 h 1801504"/>
              <a:gd name="connsiteX8" fmla="*/ 0 w 10386576"/>
              <a:gd name="connsiteY8" fmla="*/ 771103 h 180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6576" h="1801504">
                <a:moveTo>
                  <a:pt x="0" y="771103"/>
                </a:moveTo>
                <a:cubicBezTo>
                  <a:pt x="0" y="669345"/>
                  <a:pt x="207160" y="682389"/>
                  <a:pt x="308918" y="682389"/>
                </a:cubicBezTo>
                <a:lnTo>
                  <a:pt x="10317269" y="0"/>
                </a:lnTo>
                <a:cubicBezTo>
                  <a:pt x="10419027" y="0"/>
                  <a:pt x="10378688" y="123434"/>
                  <a:pt x="10378688" y="225192"/>
                </a:cubicBezTo>
                <a:lnTo>
                  <a:pt x="10378688" y="825685"/>
                </a:lnTo>
                <a:cubicBezTo>
                  <a:pt x="10378688" y="927443"/>
                  <a:pt x="10419027" y="1132764"/>
                  <a:pt x="10317269" y="1132764"/>
                </a:cubicBezTo>
                <a:cubicBezTo>
                  <a:pt x="6407946" y="1337480"/>
                  <a:pt x="8810851" y="1282889"/>
                  <a:pt x="295273" y="1801504"/>
                </a:cubicBezTo>
                <a:cubicBezTo>
                  <a:pt x="193515" y="1801504"/>
                  <a:pt x="56432" y="1759956"/>
                  <a:pt x="56432" y="1658198"/>
                </a:cubicBezTo>
                <a:lnTo>
                  <a:pt x="0" y="771103"/>
                </a:lnTo>
                <a:close/>
              </a:path>
            </a:pathLst>
          </a:custGeom>
          <a:gradFill flip="none" rotWithShape="1">
            <a:gsLst>
              <a:gs pos="0">
                <a:srgbClr val="866688">
                  <a:shade val="30000"/>
                  <a:satMod val="115000"/>
                </a:srgbClr>
              </a:gs>
              <a:gs pos="50000">
                <a:srgbClr val="866688">
                  <a:shade val="67500"/>
                  <a:satMod val="115000"/>
                </a:srgbClr>
              </a:gs>
              <a:gs pos="100000">
                <a:srgbClr val="866688">
                  <a:shade val="100000"/>
                  <a:satMod val="115000"/>
                </a:srgbClr>
              </a:gs>
            </a:gsLst>
            <a:lin ang="5400000" scaled="1"/>
            <a:tileRect/>
          </a:gradFill>
          <a:ln>
            <a:solidFill>
              <a:srgbClr val="866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a:extLst>
              <a:ext uri="{FF2B5EF4-FFF2-40B4-BE49-F238E27FC236}">
                <a16:creationId xmlns:a16="http://schemas.microsoft.com/office/drawing/2014/main" id="{80151355-8167-4CDB-9170-03949D3CBBB0}"/>
              </a:ext>
            </a:extLst>
          </p:cNvPr>
          <p:cNvSpPr/>
          <p:nvPr/>
        </p:nvSpPr>
        <p:spPr>
          <a:xfrm rot="21341211">
            <a:off x="2137107" y="1961608"/>
            <a:ext cx="444352" cy="707886"/>
          </a:xfrm>
          <a:prstGeom prst="rect">
            <a:avLst/>
          </a:prstGeom>
          <a:noFill/>
        </p:spPr>
        <p:txBody>
          <a:bodyPr wrap="none" lIns="91440" tIns="45720" rIns="91440" bIns="45720">
            <a:spAutoFit/>
          </a:bodyPr>
          <a:lstStyle/>
          <a:p>
            <a:pPr algn="ctr"/>
            <a:r>
              <a:rPr lang="en-US" sz="4000" b="1" cap="none" spc="0" dirty="0">
                <a:ln w="0"/>
                <a:solidFill>
                  <a:schemeClr val="bg1"/>
                </a:solidFill>
                <a:effectLst>
                  <a:outerShdw blurRad="38100" dist="19050" dir="2700000" algn="tl" rotWithShape="0">
                    <a:schemeClr val="dk1">
                      <a:alpha val="40000"/>
                    </a:schemeClr>
                  </a:outerShdw>
                </a:effectLst>
              </a:rPr>
              <a:t>1</a:t>
            </a:r>
          </a:p>
        </p:txBody>
      </p:sp>
      <p:sp>
        <p:nvSpPr>
          <p:cNvPr id="12" name="Rectangle 11">
            <a:extLst>
              <a:ext uri="{FF2B5EF4-FFF2-40B4-BE49-F238E27FC236}">
                <a16:creationId xmlns:a16="http://schemas.microsoft.com/office/drawing/2014/main" id="{40D199E3-F318-40E2-BE2A-91EFFF9C069F}"/>
              </a:ext>
            </a:extLst>
          </p:cNvPr>
          <p:cNvSpPr/>
          <p:nvPr/>
        </p:nvSpPr>
        <p:spPr>
          <a:xfrm rot="21306433">
            <a:off x="2810804" y="2929092"/>
            <a:ext cx="444352" cy="707886"/>
          </a:xfrm>
          <a:prstGeom prst="rect">
            <a:avLst/>
          </a:prstGeom>
          <a:noFill/>
        </p:spPr>
        <p:txBody>
          <a:bodyPr wrap="none" lIns="91440" tIns="45720" rIns="91440" bIns="45720">
            <a:spAutoFit/>
          </a:bodyPr>
          <a:lstStyle/>
          <a:p>
            <a:pPr algn="ctr"/>
            <a:r>
              <a:rPr lang="en-US" sz="4000" b="1" cap="none" spc="0" dirty="0">
                <a:ln w="0"/>
                <a:solidFill>
                  <a:schemeClr val="bg1"/>
                </a:solidFill>
                <a:effectLst>
                  <a:outerShdw blurRad="38100" dist="19050" dir="2700000" algn="tl" rotWithShape="0">
                    <a:schemeClr val="dk1">
                      <a:alpha val="40000"/>
                    </a:schemeClr>
                  </a:outerShdw>
                </a:effectLst>
              </a:rPr>
              <a:t>2</a:t>
            </a:r>
          </a:p>
        </p:txBody>
      </p:sp>
      <p:sp>
        <p:nvSpPr>
          <p:cNvPr id="13" name="Rectangle 12">
            <a:extLst>
              <a:ext uri="{FF2B5EF4-FFF2-40B4-BE49-F238E27FC236}">
                <a16:creationId xmlns:a16="http://schemas.microsoft.com/office/drawing/2014/main" id="{6F0484CF-FA89-4FC3-A3C4-7F963C82E3F6}"/>
              </a:ext>
            </a:extLst>
          </p:cNvPr>
          <p:cNvSpPr/>
          <p:nvPr/>
        </p:nvSpPr>
        <p:spPr>
          <a:xfrm rot="21215600">
            <a:off x="3575194" y="3931696"/>
            <a:ext cx="444352" cy="707886"/>
          </a:xfrm>
          <a:prstGeom prst="rect">
            <a:avLst/>
          </a:prstGeom>
          <a:noFill/>
        </p:spPr>
        <p:txBody>
          <a:bodyPr wrap="none" lIns="91440" tIns="45720" rIns="91440" bIns="45720">
            <a:spAutoFit/>
          </a:bodyPr>
          <a:lstStyle/>
          <a:p>
            <a:pPr algn="ctr"/>
            <a:r>
              <a:rPr lang="en-US" sz="4000" b="1" cap="none" spc="0" dirty="0">
                <a:ln w="0"/>
                <a:solidFill>
                  <a:schemeClr val="bg1"/>
                </a:solidFill>
                <a:effectLst>
                  <a:outerShdw blurRad="38100" dist="19050" dir="2700000" algn="tl" rotWithShape="0">
                    <a:schemeClr val="dk1">
                      <a:alpha val="40000"/>
                    </a:schemeClr>
                  </a:outerShdw>
                </a:effectLst>
              </a:rPr>
              <a:t>3</a:t>
            </a:r>
          </a:p>
        </p:txBody>
      </p:sp>
      <p:sp>
        <p:nvSpPr>
          <p:cNvPr id="15" name="Rectangle 14">
            <a:extLst>
              <a:ext uri="{FF2B5EF4-FFF2-40B4-BE49-F238E27FC236}">
                <a16:creationId xmlns:a16="http://schemas.microsoft.com/office/drawing/2014/main" id="{1A2063F4-BA44-4B90-987E-EBFE26FACBE5}"/>
              </a:ext>
            </a:extLst>
          </p:cNvPr>
          <p:cNvSpPr/>
          <p:nvPr/>
        </p:nvSpPr>
        <p:spPr>
          <a:xfrm rot="21239277">
            <a:off x="4295213" y="4940131"/>
            <a:ext cx="444352" cy="707886"/>
          </a:xfrm>
          <a:prstGeom prst="rect">
            <a:avLst/>
          </a:prstGeom>
          <a:noFill/>
        </p:spPr>
        <p:txBody>
          <a:bodyPr wrap="none" lIns="91440" tIns="45720" rIns="91440" bIns="45720">
            <a:spAutoFit/>
          </a:bodyPr>
          <a:lstStyle/>
          <a:p>
            <a:pPr algn="ctr"/>
            <a:r>
              <a:rPr lang="en-US" sz="4000" b="1" dirty="0">
                <a:ln w="0"/>
                <a:solidFill>
                  <a:schemeClr val="bg1"/>
                </a:solidFill>
                <a:effectLst>
                  <a:outerShdw blurRad="38100" dist="19050" dir="2700000" algn="tl" rotWithShape="0">
                    <a:schemeClr val="dk1">
                      <a:alpha val="40000"/>
                    </a:schemeClr>
                  </a:outerShdw>
                </a:effectLst>
              </a:rPr>
              <a:t>4</a:t>
            </a:r>
            <a:endParaRPr lang="en-US" sz="4000" b="1" cap="none" spc="0" dirty="0">
              <a:ln w="0"/>
              <a:solidFill>
                <a:schemeClr val="bg1"/>
              </a:solidFill>
              <a:effectLst>
                <a:outerShdw blurRad="38100" dist="19050" dir="2700000" algn="tl" rotWithShape="0">
                  <a:schemeClr val="dk1">
                    <a:alpha val="40000"/>
                  </a:schemeClr>
                </a:outerShdw>
              </a:effectLst>
            </a:endParaRPr>
          </a:p>
        </p:txBody>
      </p:sp>
      <p:sp>
        <p:nvSpPr>
          <p:cNvPr id="16" name="TextBox 15">
            <a:extLst>
              <a:ext uri="{FF2B5EF4-FFF2-40B4-BE49-F238E27FC236}">
                <a16:creationId xmlns:a16="http://schemas.microsoft.com/office/drawing/2014/main" id="{2A7DBCB2-EE70-4A10-B7C4-A1507665696F}"/>
              </a:ext>
            </a:extLst>
          </p:cNvPr>
          <p:cNvSpPr txBox="1"/>
          <p:nvPr/>
        </p:nvSpPr>
        <p:spPr>
          <a:xfrm rot="21376706">
            <a:off x="2718519" y="1696452"/>
            <a:ext cx="8053743" cy="584775"/>
          </a:xfrm>
          <a:prstGeom prst="rect">
            <a:avLst/>
          </a:prstGeom>
          <a:noFill/>
        </p:spPr>
        <p:txBody>
          <a:bodyPr wrap="none" rtlCol="0">
            <a:spAutoFit/>
          </a:bodyPr>
          <a:lstStyle/>
          <a:p>
            <a:r>
              <a:rPr lang="en-US" sz="3200" b="1" dirty="0">
                <a:solidFill>
                  <a:schemeClr val="bg1"/>
                </a:solidFill>
              </a:rPr>
              <a:t>FIFTY PERCENT LESSER WATER CONSUMPTION</a:t>
            </a:r>
            <a:endParaRPr lang="en-IN" sz="3200" b="1" dirty="0">
              <a:solidFill>
                <a:schemeClr val="bg1"/>
              </a:solidFill>
            </a:endParaRPr>
          </a:p>
        </p:txBody>
      </p:sp>
      <p:sp>
        <p:nvSpPr>
          <p:cNvPr id="17" name="TextBox 16">
            <a:extLst>
              <a:ext uri="{FF2B5EF4-FFF2-40B4-BE49-F238E27FC236}">
                <a16:creationId xmlns:a16="http://schemas.microsoft.com/office/drawing/2014/main" id="{BE92301F-B74D-4573-954C-8DC1939263C6}"/>
              </a:ext>
            </a:extLst>
          </p:cNvPr>
          <p:cNvSpPr txBox="1"/>
          <p:nvPr/>
        </p:nvSpPr>
        <p:spPr>
          <a:xfrm rot="21376706">
            <a:off x="3653719" y="2669904"/>
            <a:ext cx="7425174" cy="584775"/>
          </a:xfrm>
          <a:prstGeom prst="rect">
            <a:avLst/>
          </a:prstGeom>
          <a:noFill/>
        </p:spPr>
        <p:txBody>
          <a:bodyPr wrap="none" rtlCol="0">
            <a:spAutoFit/>
          </a:bodyPr>
          <a:lstStyle/>
          <a:p>
            <a:r>
              <a:rPr lang="en-US" sz="3200" b="1" dirty="0">
                <a:solidFill>
                  <a:schemeClr val="bg1"/>
                </a:solidFill>
              </a:rPr>
              <a:t>FIFTY PERCENT LESSER ELECTRICITY USAGE</a:t>
            </a:r>
            <a:endParaRPr lang="en-IN" sz="3200" b="1" dirty="0">
              <a:solidFill>
                <a:schemeClr val="bg1"/>
              </a:solidFill>
            </a:endParaRPr>
          </a:p>
        </p:txBody>
      </p:sp>
      <p:sp>
        <p:nvSpPr>
          <p:cNvPr id="18" name="TextBox 17">
            <a:extLst>
              <a:ext uri="{FF2B5EF4-FFF2-40B4-BE49-F238E27FC236}">
                <a16:creationId xmlns:a16="http://schemas.microsoft.com/office/drawing/2014/main" id="{BBA22F53-6E7B-4C43-AE2B-3EC990CD2072}"/>
              </a:ext>
            </a:extLst>
          </p:cNvPr>
          <p:cNvSpPr txBox="1"/>
          <p:nvPr/>
        </p:nvSpPr>
        <p:spPr>
          <a:xfrm rot="21319067">
            <a:off x="4420702" y="3624527"/>
            <a:ext cx="6756337" cy="584775"/>
          </a:xfrm>
          <a:prstGeom prst="rect">
            <a:avLst/>
          </a:prstGeom>
          <a:noFill/>
        </p:spPr>
        <p:txBody>
          <a:bodyPr wrap="none" rtlCol="0">
            <a:spAutoFit/>
          </a:bodyPr>
          <a:lstStyle/>
          <a:p>
            <a:r>
              <a:rPr lang="en-US" sz="3200" b="1" dirty="0">
                <a:solidFill>
                  <a:schemeClr val="bg1"/>
                </a:solidFill>
              </a:rPr>
              <a:t>FIFTY PERCENT LESSER WASHING TIME</a:t>
            </a:r>
            <a:endParaRPr lang="en-IN" sz="3200" b="1" dirty="0">
              <a:solidFill>
                <a:schemeClr val="bg1"/>
              </a:solidFill>
            </a:endParaRPr>
          </a:p>
        </p:txBody>
      </p:sp>
      <p:sp>
        <p:nvSpPr>
          <p:cNvPr id="19" name="TextBox 18">
            <a:extLst>
              <a:ext uri="{FF2B5EF4-FFF2-40B4-BE49-F238E27FC236}">
                <a16:creationId xmlns:a16="http://schemas.microsoft.com/office/drawing/2014/main" id="{5250CDFF-DEAC-41CC-833B-B609F8D9084E}"/>
              </a:ext>
            </a:extLst>
          </p:cNvPr>
          <p:cNvSpPr txBox="1"/>
          <p:nvPr/>
        </p:nvSpPr>
        <p:spPr>
          <a:xfrm rot="21319067">
            <a:off x="5508455" y="4645828"/>
            <a:ext cx="5146922" cy="584775"/>
          </a:xfrm>
          <a:prstGeom prst="rect">
            <a:avLst/>
          </a:prstGeom>
          <a:noFill/>
        </p:spPr>
        <p:txBody>
          <a:bodyPr wrap="none" rtlCol="0">
            <a:spAutoFit/>
          </a:bodyPr>
          <a:lstStyle/>
          <a:p>
            <a:r>
              <a:rPr lang="en-US" sz="3200" b="1" dirty="0">
                <a:solidFill>
                  <a:schemeClr val="bg1"/>
                </a:solidFill>
              </a:rPr>
              <a:t>FIFTY PERCENT LESSER NOISE</a:t>
            </a:r>
            <a:endParaRPr lang="en-IN" sz="3200" b="1" dirty="0">
              <a:solidFill>
                <a:schemeClr val="bg1"/>
              </a:solidFill>
            </a:endParaRPr>
          </a:p>
        </p:txBody>
      </p:sp>
      <p:pic>
        <p:nvPicPr>
          <p:cNvPr id="20" name="Picture 19">
            <a:extLst>
              <a:ext uri="{FF2B5EF4-FFF2-40B4-BE49-F238E27FC236}">
                <a16:creationId xmlns:a16="http://schemas.microsoft.com/office/drawing/2014/main" id="{9FB6EE76-D5C4-4569-8305-FDA58A2A0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578" y="149478"/>
            <a:ext cx="962140" cy="314546"/>
          </a:xfrm>
          <a:prstGeom prst="rect">
            <a:avLst/>
          </a:prstGeom>
        </p:spPr>
      </p:pic>
    </p:spTree>
    <p:extLst>
      <p:ext uri="{BB962C8B-B14F-4D97-AF65-F5344CB8AC3E}">
        <p14:creationId xmlns:p14="http://schemas.microsoft.com/office/powerpoint/2010/main" val="80461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77A0B0-506E-4172-B239-69DBFDD50E36}"/>
              </a:ext>
            </a:extLst>
          </p:cNvPr>
          <p:cNvSpPr txBox="1"/>
          <p:nvPr/>
        </p:nvSpPr>
        <p:spPr>
          <a:xfrm>
            <a:off x="174282" y="464024"/>
            <a:ext cx="4814267" cy="400110"/>
          </a:xfrm>
          <a:prstGeom prst="rect">
            <a:avLst/>
          </a:prstGeom>
          <a:noFill/>
        </p:spPr>
        <p:txBody>
          <a:bodyPr wrap="none" rtlCol="0">
            <a:spAutoFit/>
          </a:bodyPr>
          <a:lstStyle/>
          <a:p>
            <a:r>
              <a:rPr lang="en-IN" sz="2000" b="1" u="sng" dirty="0">
                <a:solidFill>
                  <a:schemeClr val="bg2">
                    <a:lumMod val="25000"/>
                  </a:schemeClr>
                </a:solidFill>
              </a:rPr>
              <a:t>EXEMPLARY FACTS ABOUT THE INVENTION:</a:t>
            </a:r>
            <a:endParaRPr lang="en-IN" sz="2000" b="1" u="sng" dirty="0">
              <a:solidFill>
                <a:schemeClr val="bg2">
                  <a:lumMod val="25000"/>
                </a:schemeClr>
              </a:solidFill>
              <a:effectLst/>
            </a:endParaRPr>
          </a:p>
        </p:txBody>
      </p:sp>
      <p:graphicFrame>
        <p:nvGraphicFramePr>
          <p:cNvPr id="5" name="Table 4">
            <a:extLst>
              <a:ext uri="{FF2B5EF4-FFF2-40B4-BE49-F238E27FC236}">
                <a16:creationId xmlns:a16="http://schemas.microsoft.com/office/drawing/2014/main" id="{3E4FACA4-3793-4424-8DCE-D758C95D205E}"/>
              </a:ext>
            </a:extLst>
          </p:cNvPr>
          <p:cNvGraphicFramePr>
            <a:graphicFrameLocks noGrp="1"/>
          </p:cNvGraphicFramePr>
          <p:nvPr>
            <p:extLst>
              <p:ext uri="{D42A27DB-BD31-4B8C-83A1-F6EECF244321}">
                <p14:modId xmlns:p14="http://schemas.microsoft.com/office/powerpoint/2010/main" val="665266614"/>
              </p:ext>
            </p:extLst>
          </p:nvPr>
        </p:nvGraphicFramePr>
        <p:xfrm>
          <a:off x="329821" y="1151416"/>
          <a:ext cx="11532358" cy="5242560"/>
        </p:xfrm>
        <a:graphic>
          <a:graphicData uri="http://schemas.openxmlformats.org/drawingml/2006/table">
            <a:tbl>
              <a:tblPr firstRow="1" bandRow="1">
                <a:tableStyleId>{5C22544A-7EE6-4342-B048-85BDC9FD1C3A}</a:tableStyleId>
              </a:tblPr>
              <a:tblGrid>
                <a:gridCol w="1894764">
                  <a:extLst>
                    <a:ext uri="{9D8B030D-6E8A-4147-A177-3AD203B41FA5}">
                      <a16:colId xmlns:a16="http://schemas.microsoft.com/office/drawing/2014/main" val="774554525"/>
                    </a:ext>
                  </a:extLst>
                </a:gridCol>
                <a:gridCol w="9637594">
                  <a:extLst>
                    <a:ext uri="{9D8B030D-6E8A-4147-A177-3AD203B41FA5}">
                      <a16:colId xmlns:a16="http://schemas.microsoft.com/office/drawing/2014/main" val="3490552162"/>
                    </a:ext>
                  </a:extLst>
                </a:gridCol>
              </a:tblGrid>
              <a:tr h="578513">
                <a:tc>
                  <a:txBody>
                    <a:bodyPr/>
                    <a:lstStyle/>
                    <a:p>
                      <a:r>
                        <a:rPr lang="en-IN" sz="1400" dirty="0"/>
                        <a:t>WATER</a:t>
                      </a:r>
                    </a:p>
                  </a:txBody>
                  <a:tcPr anchor="ctr">
                    <a:solidFill>
                      <a:schemeClr val="tx2"/>
                    </a:solidFill>
                  </a:tcPr>
                </a:tc>
                <a:tc>
                  <a:txBody>
                    <a:bodyPr/>
                    <a:lstStyle/>
                    <a:p>
                      <a:pPr marL="285750" indent="-285750">
                        <a:buFont typeface="Arial" panose="020B0604020202020204" pitchFamily="34" charset="0"/>
                        <a:buChar char="•"/>
                      </a:pPr>
                      <a:r>
                        <a:rPr lang="en-US" sz="1400" b="0" dirty="0"/>
                        <a:t>Conventional top loading/front loading machines use at least 15 gallons(~56 liters) per load.</a:t>
                      </a:r>
                    </a:p>
                    <a:p>
                      <a:pPr marL="285750" indent="-285750">
                        <a:buFont typeface="Arial" panose="020B0604020202020204" pitchFamily="34" charset="0"/>
                        <a:buChar char="•"/>
                      </a:pPr>
                      <a:r>
                        <a:rPr lang="en-US" sz="1400" b="0" dirty="0"/>
                        <a:t>Our new washer only uses less than 7 gallons(~ 26 </a:t>
                      </a:r>
                      <a:r>
                        <a:rPr lang="en-US" sz="1400" b="0" dirty="0" err="1"/>
                        <a:t>litres</a:t>
                      </a:r>
                      <a:r>
                        <a:rPr lang="en-US" sz="1400" b="0" dirty="0"/>
                        <a:t>) per load.</a:t>
                      </a:r>
                    </a:p>
                    <a:p>
                      <a:pPr marL="285750" indent="-285750">
                        <a:buFont typeface="Arial" panose="020B0604020202020204" pitchFamily="34" charset="0"/>
                        <a:buChar char="•"/>
                      </a:pPr>
                      <a:r>
                        <a:rPr lang="en-US" sz="1400" b="0" dirty="0"/>
                        <a:t>This is due to our method of washing in which clothes constantly absorb, lose and reabsorb water with detergent powder and hence only a small quantity of water that is sufficient to wet the clothes is necessary.</a:t>
                      </a:r>
                      <a:endParaRPr lang="en-IN" sz="1400" b="0" dirty="0"/>
                    </a:p>
                  </a:txBody>
                  <a:tcPr anchor="ctr">
                    <a:solidFill>
                      <a:schemeClr val="tx2"/>
                    </a:solidFill>
                  </a:tcPr>
                </a:tc>
                <a:extLst>
                  <a:ext uri="{0D108BD9-81ED-4DB2-BD59-A6C34878D82A}">
                    <a16:rowId xmlns:a16="http://schemas.microsoft.com/office/drawing/2014/main" val="1148507171"/>
                  </a:ext>
                </a:extLst>
              </a:tr>
              <a:tr h="370840">
                <a:tc>
                  <a:txBody>
                    <a:bodyPr/>
                    <a:lstStyle/>
                    <a:p>
                      <a:r>
                        <a:rPr lang="en-IN" sz="1400" b="1" kern="1200" dirty="0">
                          <a:solidFill>
                            <a:schemeClr val="lt1"/>
                          </a:solidFill>
                          <a:latin typeface="+mn-lt"/>
                          <a:ea typeface="+mn-ea"/>
                          <a:cs typeface="+mn-cs"/>
                        </a:rPr>
                        <a:t>ELECTRICITY</a:t>
                      </a:r>
                    </a:p>
                  </a:txBody>
                  <a:tcPr anchor="ctr">
                    <a:solidFill>
                      <a:schemeClr val="tx1">
                        <a:lumMod val="75000"/>
                        <a:lumOff val="25000"/>
                      </a:schemeClr>
                    </a:solidFill>
                  </a:tcPr>
                </a:tc>
                <a:tc>
                  <a:txBody>
                    <a:bodyPr/>
                    <a:lstStyle/>
                    <a:p>
                      <a:pPr marL="285750" indent="-285750">
                        <a:buFont typeface="Arial" panose="020B0604020202020204" pitchFamily="34" charset="0"/>
                        <a:buChar char="•"/>
                      </a:pPr>
                      <a:r>
                        <a:rPr lang="en-US" sz="1400" b="0" kern="1200" dirty="0">
                          <a:solidFill>
                            <a:schemeClr val="lt1"/>
                          </a:solidFill>
                          <a:latin typeface="+mn-lt"/>
                          <a:ea typeface="+mn-ea"/>
                          <a:cs typeface="+mn-cs"/>
                        </a:rPr>
                        <a:t>Conventional front/top loading machines use from 250 to more than 1000 watts.</a:t>
                      </a:r>
                    </a:p>
                    <a:p>
                      <a:pPr marL="285750" indent="-285750">
                        <a:buFont typeface="Arial" panose="020B0604020202020204" pitchFamily="34" charset="0"/>
                        <a:buChar char="•"/>
                      </a:pPr>
                      <a:r>
                        <a:rPr lang="en-US" sz="1400" b="0" kern="1200" dirty="0">
                          <a:solidFill>
                            <a:schemeClr val="lt1"/>
                          </a:solidFill>
                          <a:latin typeface="+mn-lt"/>
                          <a:ea typeface="+mn-ea"/>
                          <a:cs typeface="+mn-cs"/>
                        </a:rPr>
                        <a:t>Our washer will not need more than 120 watts.</a:t>
                      </a:r>
                    </a:p>
                    <a:p>
                      <a:pPr marL="285750" indent="-285750">
                        <a:buFont typeface="Arial" panose="020B0604020202020204" pitchFamily="34" charset="0"/>
                        <a:buChar char="•"/>
                      </a:pPr>
                      <a:r>
                        <a:rPr lang="en-US" sz="1400" b="0" kern="1200" dirty="0">
                          <a:solidFill>
                            <a:schemeClr val="lt1"/>
                          </a:solidFill>
                          <a:latin typeface="+mn-lt"/>
                          <a:ea typeface="+mn-ea"/>
                          <a:cs typeface="+mn-cs"/>
                        </a:rPr>
                        <a:t>This is due to the significant reduction in washing time, water needed and the overall technique our washer uses to clean clothes.</a:t>
                      </a:r>
                      <a:endParaRPr lang="en-IN" sz="1400" b="0" kern="1200" dirty="0">
                        <a:solidFill>
                          <a:schemeClr val="lt1"/>
                        </a:solidFill>
                        <a:latin typeface="+mn-lt"/>
                        <a:ea typeface="+mn-ea"/>
                        <a:cs typeface="+mn-cs"/>
                      </a:endParaRPr>
                    </a:p>
                  </a:txBody>
                  <a:tcPr anchor="ctr">
                    <a:solidFill>
                      <a:schemeClr val="tx1">
                        <a:lumMod val="75000"/>
                        <a:lumOff val="25000"/>
                      </a:schemeClr>
                    </a:solidFill>
                  </a:tcPr>
                </a:tc>
                <a:extLst>
                  <a:ext uri="{0D108BD9-81ED-4DB2-BD59-A6C34878D82A}">
                    <a16:rowId xmlns:a16="http://schemas.microsoft.com/office/drawing/2014/main" val="73321019"/>
                  </a:ext>
                </a:extLst>
              </a:tr>
              <a:tr h="370840">
                <a:tc>
                  <a:txBody>
                    <a:bodyPr/>
                    <a:lstStyle/>
                    <a:p>
                      <a:r>
                        <a:rPr lang="en-IN" sz="1400" b="1" kern="1200" dirty="0">
                          <a:solidFill>
                            <a:schemeClr val="lt1"/>
                          </a:solidFill>
                          <a:latin typeface="+mn-lt"/>
                          <a:ea typeface="+mn-ea"/>
                          <a:cs typeface="+mn-cs"/>
                        </a:rPr>
                        <a:t>TIME</a:t>
                      </a:r>
                    </a:p>
                  </a:txBody>
                  <a:tcPr anchor="ctr">
                    <a:solidFill>
                      <a:schemeClr val="tx2"/>
                    </a:solidFill>
                  </a:tcPr>
                </a:tc>
                <a:tc>
                  <a:txBody>
                    <a:bodyPr/>
                    <a:lstStyle/>
                    <a:p>
                      <a:pPr marL="285750" indent="-285750">
                        <a:buFont typeface="Arial" panose="020B0604020202020204" pitchFamily="34" charset="0"/>
                        <a:buChar char="•"/>
                      </a:pPr>
                      <a:r>
                        <a:rPr lang="en-US" sz="1400" b="0" kern="1200" dirty="0">
                          <a:solidFill>
                            <a:schemeClr val="lt1"/>
                          </a:solidFill>
                          <a:latin typeface="+mn-lt"/>
                          <a:ea typeface="+mn-ea"/>
                          <a:cs typeface="+mn-cs"/>
                        </a:rPr>
                        <a:t>Conventional top/front loading machine take from about 50 minutes to more than 100 minutes.</a:t>
                      </a:r>
                    </a:p>
                    <a:p>
                      <a:pPr marL="285750" indent="-285750">
                        <a:buFont typeface="Arial" panose="020B0604020202020204" pitchFamily="34" charset="0"/>
                        <a:buChar char="•"/>
                      </a:pPr>
                      <a:r>
                        <a:rPr lang="en-US" sz="1400" b="0" kern="1200" dirty="0">
                          <a:solidFill>
                            <a:schemeClr val="lt1"/>
                          </a:solidFill>
                          <a:latin typeface="+mn-lt"/>
                          <a:ea typeface="+mn-ea"/>
                          <a:cs typeface="+mn-cs"/>
                        </a:rPr>
                        <a:t>Our washer needs less than 25 minutes for a wash since the clothes are compressed in horizontal and vertical axes cyclically for about 20 times which is usually enough to get the clothes clean.</a:t>
                      </a:r>
                      <a:endParaRPr lang="en-IN" sz="1400" b="0" kern="1200" dirty="0">
                        <a:solidFill>
                          <a:schemeClr val="lt1"/>
                        </a:solidFill>
                        <a:latin typeface="+mn-lt"/>
                        <a:ea typeface="+mn-ea"/>
                        <a:cs typeface="+mn-cs"/>
                      </a:endParaRPr>
                    </a:p>
                  </a:txBody>
                  <a:tcPr>
                    <a:solidFill>
                      <a:schemeClr val="tx2"/>
                    </a:solidFill>
                  </a:tcPr>
                </a:tc>
                <a:extLst>
                  <a:ext uri="{0D108BD9-81ED-4DB2-BD59-A6C34878D82A}">
                    <a16:rowId xmlns:a16="http://schemas.microsoft.com/office/drawing/2014/main" val="3671927793"/>
                  </a:ext>
                </a:extLst>
              </a:tr>
              <a:tr h="370840">
                <a:tc>
                  <a:txBody>
                    <a:bodyPr/>
                    <a:lstStyle/>
                    <a:p>
                      <a:r>
                        <a:rPr lang="en-IN" sz="1400" b="1" kern="1200" dirty="0">
                          <a:solidFill>
                            <a:schemeClr val="lt1"/>
                          </a:solidFill>
                          <a:latin typeface="+mn-lt"/>
                          <a:ea typeface="+mn-ea"/>
                          <a:cs typeface="+mn-cs"/>
                        </a:rPr>
                        <a:t>NOISE</a:t>
                      </a:r>
                    </a:p>
                  </a:txBody>
                  <a:tcPr anchor="ctr">
                    <a:solidFill>
                      <a:schemeClr val="tx1">
                        <a:lumMod val="75000"/>
                        <a:lumOff val="25000"/>
                      </a:schemeClr>
                    </a:solidFill>
                  </a:tcPr>
                </a:tc>
                <a:tc>
                  <a:txBody>
                    <a:bodyPr/>
                    <a:lstStyle/>
                    <a:p>
                      <a:pPr marL="285750" indent="-285750">
                        <a:buFont typeface="Arial" panose="020B0604020202020204" pitchFamily="34" charset="0"/>
                        <a:buChar char="•"/>
                      </a:pPr>
                      <a:r>
                        <a:rPr lang="en-US" sz="1400" b="0" kern="1200" dirty="0">
                          <a:solidFill>
                            <a:schemeClr val="lt1"/>
                          </a:solidFill>
                          <a:latin typeface="+mn-lt"/>
                          <a:ea typeface="+mn-ea"/>
                          <a:cs typeface="+mn-cs"/>
                        </a:rPr>
                        <a:t>Conventional top/front loading washing machine produce noise from about 50 </a:t>
                      </a:r>
                      <a:r>
                        <a:rPr lang="en-US" sz="1400" b="0" kern="1200" dirty="0" err="1">
                          <a:solidFill>
                            <a:schemeClr val="lt1"/>
                          </a:solidFill>
                          <a:latin typeface="+mn-lt"/>
                          <a:ea typeface="+mn-ea"/>
                          <a:cs typeface="+mn-cs"/>
                        </a:rPr>
                        <a:t>db</a:t>
                      </a:r>
                      <a:r>
                        <a:rPr lang="en-US" sz="1400" b="0" kern="1200" dirty="0">
                          <a:solidFill>
                            <a:schemeClr val="lt1"/>
                          </a:solidFill>
                          <a:latin typeface="+mn-lt"/>
                          <a:ea typeface="+mn-ea"/>
                          <a:cs typeface="+mn-cs"/>
                        </a:rPr>
                        <a:t> to 80 db.</a:t>
                      </a:r>
                    </a:p>
                    <a:p>
                      <a:pPr marL="285750" indent="-285750">
                        <a:buFont typeface="Arial" panose="020B0604020202020204" pitchFamily="34" charset="0"/>
                        <a:buChar char="•"/>
                      </a:pPr>
                      <a:r>
                        <a:rPr lang="en-US" sz="1400" b="0" kern="1200" dirty="0">
                          <a:solidFill>
                            <a:schemeClr val="lt1"/>
                          </a:solidFill>
                          <a:latin typeface="+mn-lt"/>
                          <a:ea typeface="+mn-ea"/>
                          <a:cs typeface="+mn-cs"/>
                        </a:rPr>
                        <a:t>Our washer produces less than 44 </a:t>
                      </a:r>
                      <a:r>
                        <a:rPr lang="en-US" sz="1400" b="0" kern="1200" dirty="0" err="1">
                          <a:solidFill>
                            <a:schemeClr val="lt1"/>
                          </a:solidFill>
                          <a:latin typeface="+mn-lt"/>
                          <a:ea typeface="+mn-ea"/>
                          <a:cs typeface="+mn-cs"/>
                        </a:rPr>
                        <a:t>db</a:t>
                      </a:r>
                      <a:r>
                        <a:rPr lang="en-US" sz="1400" b="0" kern="1200" dirty="0">
                          <a:solidFill>
                            <a:schemeClr val="lt1"/>
                          </a:solidFill>
                          <a:latin typeface="+mn-lt"/>
                          <a:ea typeface="+mn-ea"/>
                          <a:cs typeface="+mn-cs"/>
                        </a:rPr>
                        <a:t> noise since there is no need for rotation of clothes along with water or an agitator or collision of clothes and water along the walls/boundaries of the tub at high speeds and the only source of sound comes from a smooth running electric motor.</a:t>
                      </a:r>
                      <a:endParaRPr lang="en-IN" sz="1400" b="0" kern="1200" dirty="0">
                        <a:solidFill>
                          <a:schemeClr val="lt1"/>
                        </a:solidFill>
                        <a:latin typeface="+mn-lt"/>
                        <a:ea typeface="+mn-ea"/>
                        <a:cs typeface="+mn-cs"/>
                      </a:endParaRPr>
                    </a:p>
                  </a:txBody>
                  <a:tcPr>
                    <a:solidFill>
                      <a:schemeClr val="tx1">
                        <a:lumMod val="75000"/>
                        <a:lumOff val="25000"/>
                      </a:schemeClr>
                    </a:solidFill>
                  </a:tcPr>
                </a:tc>
                <a:extLst>
                  <a:ext uri="{0D108BD9-81ED-4DB2-BD59-A6C34878D82A}">
                    <a16:rowId xmlns:a16="http://schemas.microsoft.com/office/drawing/2014/main" val="2588404675"/>
                  </a:ext>
                </a:extLst>
              </a:tr>
              <a:tr h="370840">
                <a:tc>
                  <a:txBody>
                    <a:bodyPr/>
                    <a:lstStyle/>
                    <a:p>
                      <a:r>
                        <a:rPr lang="en-IN" sz="1400" b="1" kern="1200" dirty="0">
                          <a:solidFill>
                            <a:schemeClr val="lt1"/>
                          </a:solidFill>
                          <a:latin typeface="+mn-lt"/>
                          <a:ea typeface="+mn-ea"/>
                          <a:cs typeface="+mn-cs"/>
                        </a:rPr>
                        <a:t>VIBRATIONS</a:t>
                      </a:r>
                    </a:p>
                  </a:txBody>
                  <a:tcPr anchor="ctr">
                    <a:solidFill>
                      <a:schemeClr val="tx2"/>
                    </a:solidFill>
                  </a:tcPr>
                </a:tc>
                <a:tc>
                  <a:txBody>
                    <a:bodyPr/>
                    <a:lstStyle/>
                    <a:p>
                      <a:pPr marL="285750" indent="-285750">
                        <a:buFont typeface="Arial" panose="020B0604020202020204" pitchFamily="34" charset="0"/>
                        <a:buChar char="•"/>
                      </a:pPr>
                      <a:r>
                        <a:rPr lang="en-US" sz="1400" b="0" kern="1200" dirty="0">
                          <a:solidFill>
                            <a:schemeClr val="lt1"/>
                          </a:solidFill>
                          <a:latin typeface="+mn-lt"/>
                          <a:ea typeface="+mn-ea"/>
                          <a:cs typeface="+mn-cs"/>
                        </a:rPr>
                        <a:t>Both top/loading machines vibrate significantly due to the rotational movement of clothes and water at high speeds.</a:t>
                      </a:r>
                    </a:p>
                    <a:p>
                      <a:pPr marL="285750" indent="-285750">
                        <a:buFont typeface="Arial" panose="020B0604020202020204" pitchFamily="34" charset="0"/>
                        <a:buChar char="•"/>
                      </a:pPr>
                      <a:r>
                        <a:rPr lang="en-US" sz="1400" b="0" kern="1200" dirty="0">
                          <a:solidFill>
                            <a:schemeClr val="lt1"/>
                          </a:solidFill>
                          <a:latin typeface="+mn-lt"/>
                          <a:ea typeface="+mn-ea"/>
                          <a:cs typeface="+mn-cs"/>
                        </a:rPr>
                        <a:t>Our washer does not vibrate due to the absence of rotation of water and clothes at high speeds.</a:t>
                      </a:r>
                      <a:endParaRPr lang="en-IN" sz="1400" b="0" kern="1200" dirty="0">
                        <a:solidFill>
                          <a:schemeClr val="lt1"/>
                        </a:solidFill>
                        <a:latin typeface="+mn-lt"/>
                        <a:ea typeface="+mn-ea"/>
                        <a:cs typeface="+mn-cs"/>
                      </a:endParaRPr>
                    </a:p>
                  </a:txBody>
                  <a:tcPr>
                    <a:solidFill>
                      <a:schemeClr val="tx2"/>
                    </a:solidFill>
                  </a:tcPr>
                </a:tc>
                <a:extLst>
                  <a:ext uri="{0D108BD9-81ED-4DB2-BD59-A6C34878D82A}">
                    <a16:rowId xmlns:a16="http://schemas.microsoft.com/office/drawing/2014/main" val="2101550818"/>
                  </a:ext>
                </a:extLst>
              </a:tr>
              <a:tr h="370840">
                <a:tc>
                  <a:txBody>
                    <a:bodyPr/>
                    <a:lstStyle/>
                    <a:p>
                      <a:r>
                        <a:rPr lang="en-IN" sz="1400" b="1" kern="1200" dirty="0">
                          <a:solidFill>
                            <a:schemeClr val="lt1"/>
                          </a:solidFill>
                          <a:latin typeface="+mn-lt"/>
                          <a:ea typeface="+mn-ea"/>
                          <a:cs typeface="+mn-cs"/>
                        </a:rPr>
                        <a:t>LESSER DETERGENT POWDER/HEAT</a:t>
                      </a:r>
                    </a:p>
                  </a:txBody>
                  <a:tcPr>
                    <a:solidFill>
                      <a:schemeClr val="tx1">
                        <a:lumMod val="75000"/>
                        <a:lumOff val="25000"/>
                      </a:schemeClr>
                    </a:solidFill>
                  </a:tcPr>
                </a:tc>
                <a:tc>
                  <a:txBody>
                    <a:bodyPr/>
                    <a:lstStyle/>
                    <a:p>
                      <a:pPr marL="285750" indent="-285750">
                        <a:buFont typeface="Arial" panose="020B0604020202020204" pitchFamily="34" charset="0"/>
                        <a:buChar char="•"/>
                      </a:pPr>
                      <a:r>
                        <a:rPr lang="en-US" sz="1400" b="0" kern="1200" dirty="0">
                          <a:solidFill>
                            <a:schemeClr val="lt1"/>
                          </a:solidFill>
                          <a:latin typeface="+mn-lt"/>
                          <a:ea typeface="+mn-ea"/>
                          <a:cs typeface="+mn-cs"/>
                        </a:rPr>
                        <a:t>Due to lower water usage in our washer less detergent powder is needed to achieve necessary concentration for optimal wash.</a:t>
                      </a:r>
                    </a:p>
                    <a:p>
                      <a:pPr marL="285750" indent="-285750">
                        <a:buFont typeface="Arial" panose="020B0604020202020204" pitchFamily="34" charset="0"/>
                        <a:buChar char="•"/>
                      </a:pPr>
                      <a:r>
                        <a:rPr lang="en-US" sz="1400" b="0" kern="1200" dirty="0">
                          <a:solidFill>
                            <a:schemeClr val="lt1"/>
                          </a:solidFill>
                          <a:latin typeface="+mn-lt"/>
                          <a:ea typeface="+mn-ea"/>
                          <a:cs typeface="+mn-cs"/>
                        </a:rPr>
                        <a:t>Also for those preferring to wash clothes in hot/warm water, electricity needed to heat the water is significantly reduced due to the less amount of water used.</a:t>
                      </a:r>
                    </a:p>
                    <a:p>
                      <a:pPr marL="285750" indent="-285750">
                        <a:buFont typeface="Arial" panose="020B0604020202020204" pitchFamily="34" charset="0"/>
                        <a:buChar char="•"/>
                      </a:pPr>
                      <a:r>
                        <a:rPr lang="en-US" sz="1400" b="0" kern="1200" dirty="0">
                          <a:solidFill>
                            <a:schemeClr val="lt1"/>
                          </a:solidFill>
                          <a:latin typeface="+mn-lt"/>
                          <a:ea typeface="+mn-ea"/>
                          <a:cs typeface="+mn-cs"/>
                        </a:rPr>
                        <a:t>Note that heating water is a very expensive process in terms of electricity usage and for those requiring hot/warm water washing our washer reduces electric charges drastically.</a:t>
                      </a:r>
                      <a:endParaRPr lang="en-IN" sz="1400" b="0" kern="1200" dirty="0">
                        <a:solidFill>
                          <a:schemeClr val="lt1"/>
                        </a:solidFill>
                        <a:latin typeface="+mn-lt"/>
                        <a:ea typeface="+mn-ea"/>
                        <a:cs typeface="+mn-cs"/>
                      </a:endParaRPr>
                    </a:p>
                  </a:txBody>
                  <a:tcPr>
                    <a:solidFill>
                      <a:schemeClr val="tx1">
                        <a:lumMod val="75000"/>
                        <a:lumOff val="25000"/>
                      </a:schemeClr>
                    </a:solidFill>
                  </a:tcPr>
                </a:tc>
                <a:extLst>
                  <a:ext uri="{0D108BD9-81ED-4DB2-BD59-A6C34878D82A}">
                    <a16:rowId xmlns:a16="http://schemas.microsoft.com/office/drawing/2014/main" val="3331788243"/>
                  </a:ext>
                </a:extLst>
              </a:tr>
            </a:tbl>
          </a:graphicData>
        </a:graphic>
      </p:graphicFrame>
      <p:pic>
        <p:nvPicPr>
          <p:cNvPr id="6" name="Picture 5">
            <a:extLst>
              <a:ext uri="{FF2B5EF4-FFF2-40B4-BE49-F238E27FC236}">
                <a16:creationId xmlns:a16="http://schemas.microsoft.com/office/drawing/2014/main" id="{7A265312-3FB7-44AD-AB5F-B0B0ABD06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578" y="149478"/>
            <a:ext cx="962140" cy="314546"/>
          </a:xfrm>
          <a:prstGeom prst="rect">
            <a:avLst/>
          </a:prstGeom>
        </p:spPr>
      </p:pic>
    </p:spTree>
    <p:extLst>
      <p:ext uri="{BB962C8B-B14F-4D97-AF65-F5344CB8AC3E}">
        <p14:creationId xmlns:p14="http://schemas.microsoft.com/office/powerpoint/2010/main" val="296520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06BE30-BEB4-400A-8A62-41C930CB8D2B}"/>
              </a:ext>
            </a:extLst>
          </p:cNvPr>
          <p:cNvSpPr txBox="1"/>
          <p:nvPr/>
        </p:nvSpPr>
        <p:spPr>
          <a:xfrm>
            <a:off x="174282" y="464024"/>
            <a:ext cx="1665777" cy="400110"/>
          </a:xfrm>
          <a:prstGeom prst="rect">
            <a:avLst/>
          </a:prstGeom>
          <a:noFill/>
        </p:spPr>
        <p:txBody>
          <a:bodyPr wrap="none" rtlCol="0">
            <a:spAutoFit/>
          </a:bodyPr>
          <a:lstStyle/>
          <a:p>
            <a:r>
              <a:rPr lang="en-IN" sz="2000" b="1" u="sng" dirty="0">
                <a:solidFill>
                  <a:schemeClr val="bg2">
                    <a:lumMod val="25000"/>
                  </a:schemeClr>
                </a:solidFill>
              </a:rPr>
              <a:t>Expectations:</a:t>
            </a:r>
            <a:r>
              <a:rPr lang="en-IN" dirty="0"/>
              <a:t> </a:t>
            </a:r>
            <a:endParaRPr lang="en-IN" sz="2000" dirty="0">
              <a:effectLst/>
            </a:endParaRPr>
          </a:p>
        </p:txBody>
      </p:sp>
      <p:sp>
        <p:nvSpPr>
          <p:cNvPr id="5" name="TextBox 4">
            <a:extLst>
              <a:ext uri="{FF2B5EF4-FFF2-40B4-BE49-F238E27FC236}">
                <a16:creationId xmlns:a16="http://schemas.microsoft.com/office/drawing/2014/main" id="{FE5DC6B6-AF64-4A6E-A085-EC63EB8484A2}"/>
              </a:ext>
            </a:extLst>
          </p:cNvPr>
          <p:cNvSpPr txBox="1"/>
          <p:nvPr/>
        </p:nvSpPr>
        <p:spPr>
          <a:xfrm>
            <a:off x="174282" y="959668"/>
            <a:ext cx="7932487" cy="923330"/>
          </a:xfrm>
          <a:prstGeom prst="rect">
            <a:avLst/>
          </a:prstGeom>
          <a:noFill/>
        </p:spPr>
        <p:txBody>
          <a:bodyPr wrap="square" rtlCol="0">
            <a:spAutoFit/>
          </a:bodyPr>
          <a:lstStyle/>
          <a:p>
            <a:pPr marL="285750" indent="-285750">
              <a:buFont typeface="Arial" panose="020B0604020202020204" pitchFamily="34" charset="0"/>
              <a:buChar char="•"/>
            </a:pPr>
            <a:r>
              <a:rPr lang="en-US" dirty="0"/>
              <a:t>Inventor seeks alliance with Potential Licensees to assign Licensing Rights. </a:t>
            </a:r>
          </a:p>
          <a:p>
            <a:pPr marL="285750" indent="-285750">
              <a:buFont typeface="Arial" panose="020B0604020202020204" pitchFamily="34" charset="0"/>
              <a:buChar char="•"/>
            </a:pPr>
            <a:r>
              <a:rPr lang="en-US" dirty="0"/>
              <a:t>Inventor is also interested in Sale of the Patents. </a:t>
            </a:r>
          </a:p>
          <a:p>
            <a:pPr marL="285750" indent="-285750">
              <a:buFont typeface="Arial" panose="020B0604020202020204" pitchFamily="34" charset="0"/>
              <a:buChar char="•"/>
            </a:pPr>
            <a:endParaRPr lang="en-IN" dirty="0"/>
          </a:p>
        </p:txBody>
      </p:sp>
      <p:sp>
        <p:nvSpPr>
          <p:cNvPr id="6" name="TextBox 5">
            <a:extLst>
              <a:ext uri="{FF2B5EF4-FFF2-40B4-BE49-F238E27FC236}">
                <a16:creationId xmlns:a16="http://schemas.microsoft.com/office/drawing/2014/main" id="{D2D75201-368A-4472-8797-B578548E9468}"/>
              </a:ext>
            </a:extLst>
          </p:cNvPr>
          <p:cNvSpPr txBox="1"/>
          <p:nvPr/>
        </p:nvSpPr>
        <p:spPr>
          <a:xfrm>
            <a:off x="174282" y="2146506"/>
            <a:ext cx="1860317" cy="400110"/>
          </a:xfrm>
          <a:prstGeom prst="rect">
            <a:avLst/>
          </a:prstGeom>
          <a:noFill/>
        </p:spPr>
        <p:txBody>
          <a:bodyPr wrap="none" rtlCol="0">
            <a:spAutoFit/>
          </a:bodyPr>
          <a:lstStyle/>
          <a:p>
            <a:r>
              <a:rPr lang="en-IN" sz="2000" b="1" u="sng" dirty="0">
                <a:solidFill>
                  <a:schemeClr val="bg2">
                    <a:lumMod val="25000"/>
                  </a:schemeClr>
                </a:solidFill>
              </a:rPr>
              <a:t>Contact Details:</a:t>
            </a:r>
            <a:endParaRPr lang="en-IN" sz="2000" b="1" dirty="0">
              <a:effectLst/>
            </a:endParaRPr>
          </a:p>
        </p:txBody>
      </p:sp>
      <p:sp>
        <p:nvSpPr>
          <p:cNvPr id="7" name="TextBox 6">
            <a:extLst>
              <a:ext uri="{FF2B5EF4-FFF2-40B4-BE49-F238E27FC236}">
                <a16:creationId xmlns:a16="http://schemas.microsoft.com/office/drawing/2014/main" id="{73CCF9F2-0FC1-401E-AC8D-1276C90398C7}"/>
              </a:ext>
            </a:extLst>
          </p:cNvPr>
          <p:cNvSpPr txBox="1"/>
          <p:nvPr/>
        </p:nvSpPr>
        <p:spPr>
          <a:xfrm>
            <a:off x="313899" y="2642150"/>
            <a:ext cx="7670041" cy="1754326"/>
          </a:xfrm>
          <a:prstGeom prst="rect">
            <a:avLst/>
          </a:prstGeom>
          <a:noFill/>
        </p:spPr>
        <p:txBody>
          <a:bodyPr wrap="square" rtlCol="0">
            <a:spAutoFit/>
          </a:bodyPr>
          <a:lstStyle/>
          <a:p>
            <a:r>
              <a:rPr lang="en-US" dirty="0"/>
              <a:t>IIPRD Consulting</a:t>
            </a:r>
            <a:br>
              <a:rPr lang="en-US" dirty="0"/>
            </a:br>
            <a:r>
              <a:rPr lang="en-US" dirty="0"/>
              <a:t>Email: ankit@iiprd.com</a:t>
            </a:r>
            <a:br>
              <a:rPr lang="en-US" dirty="0"/>
            </a:br>
            <a:r>
              <a:rPr lang="en-US" dirty="0"/>
              <a:t>Phone: +91-7838404168</a:t>
            </a:r>
            <a:br>
              <a:rPr lang="en-US" dirty="0"/>
            </a:br>
            <a:r>
              <a:rPr lang="en-US" dirty="0"/>
              <a:t>Address: E-13, UPSIDC, Site-IV, Behind-Grand Venice, </a:t>
            </a:r>
            <a:r>
              <a:rPr lang="en-US" dirty="0" err="1"/>
              <a:t>Kasna</a:t>
            </a:r>
            <a:r>
              <a:rPr lang="en-US" dirty="0"/>
              <a:t> Road, Greater Noida - 201310, UP, National Capital Region, India. </a:t>
            </a:r>
            <a:endParaRPr lang="en-US" dirty="0">
              <a:effectLst/>
            </a:endParaRPr>
          </a:p>
          <a:p>
            <a:endParaRPr lang="en-IN" dirty="0"/>
          </a:p>
        </p:txBody>
      </p:sp>
      <p:pic>
        <p:nvPicPr>
          <p:cNvPr id="8" name="Picture 7">
            <a:extLst>
              <a:ext uri="{FF2B5EF4-FFF2-40B4-BE49-F238E27FC236}">
                <a16:creationId xmlns:a16="http://schemas.microsoft.com/office/drawing/2014/main" id="{FE4DC8C4-FCFA-4BBA-81C7-DA4475D0C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578" y="149478"/>
            <a:ext cx="962140" cy="314546"/>
          </a:xfrm>
          <a:prstGeom prst="rect">
            <a:avLst/>
          </a:prstGeom>
        </p:spPr>
      </p:pic>
    </p:spTree>
    <p:extLst>
      <p:ext uri="{BB962C8B-B14F-4D97-AF65-F5344CB8AC3E}">
        <p14:creationId xmlns:p14="http://schemas.microsoft.com/office/powerpoint/2010/main" val="1202925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563</Words>
  <Application>Microsoft Office PowerPoint</Application>
  <PresentationFormat>Widescreen</PresentationFormat>
  <Paragraphs>46</Paragraphs>
  <Slides>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ankitkumar</dc:creator>
  <cp:lastModifiedBy>ankitkumar</cp:lastModifiedBy>
  <cp:revision>11</cp:revision>
  <dcterms:created xsi:type="dcterms:W3CDTF">2019-07-13T06:10:37Z</dcterms:created>
  <dcterms:modified xsi:type="dcterms:W3CDTF">2019-07-13T07:38:39Z</dcterms:modified>
</cp:coreProperties>
</file>