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Default Extension="jpg" ContentType="image/jpeg"/>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4" r:id="rId1"/>
  </p:sldMasterIdLst>
  <p:notesMasterIdLst>
    <p:notesMasterId r:id="rId14"/>
  </p:notesMasterIdLst>
  <p:sldIdLst>
    <p:sldId id="256" r:id="rId2"/>
    <p:sldId id="258" r:id="rId3"/>
    <p:sldId id="282" r:id="rId4"/>
    <p:sldId id="291" r:id="rId5"/>
    <p:sldId id="283" r:id="rId6"/>
    <p:sldId id="294" r:id="rId7"/>
    <p:sldId id="292" r:id="rId8"/>
    <p:sldId id="288" r:id="rId9"/>
    <p:sldId id="289" r:id="rId10"/>
    <p:sldId id="293" r:id="rId11"/>
    <p:sldId id="29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B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5854"/>
    <p:restoredTop sz="94674"/>
  </p:normalViewPr>
  <p:slideViewPr>
    <p:cSldViewPr snapToGrid="0" snapToObjects="1">
      <p:cViewPr varScale="1">
        <p:scale>
          <a:sx n="73" d="100"/>
          <a:sy n="73" d="100"/>
        </p:scale>
        <p:origin x="-96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7937B-AFA6-420F-9597-4D87651EAB05}"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IN"/>
        </a:p>
      </dgm:t>
    </dgm:pt>
    <dgm:pt modelId="{2F4F771D-83FD-4A59-81C9-47D213E8EC04}">
      <dgm:prSet phldrT="[Text]" custT="1"/>
      <dgm:spPr/>
      <dgm:t>
        <a:bodyPr/>
        <a:lstStyle/>
        <a:p>
          <a:r>
            <a:rPr lang="en-US" sz="1800" dirty="0">
              <a:latin typeface="Calibri" panose="020F0502020204030204" pitchFamily="34" charset="0"/>
            </a:rPr>
            <a:t>Texas 2017</a:t>
          </a:r>
          <a:endParaRPr lang="en-IN" sz="1800" dirty="0">
            <a:latin typeface="Calibri" panose="020F0502020204030204" pitchFamily="34" charset="0"/>
          </a:endParaRPr>
        </a:p>
      </dgm:t>
    </dgm:pt>
    <dgm:pt modelId="{EA9172E0-624E-45A6-8061-8CB6297A80A8}" type="parTrans" cxnId="{4F44D467-FC8F-42D4-839C-960DB53EC3D4}">
      <dgm:prSet/>
      <dgm:spPr/>
      <dgm:t>
        <a:bodyPr/>
        <a:lstStyle/>
        <a:p>
          <a:endParaRPr lang="en-IN"/>
        </a:p>
      </dgm:t>
    </dgm:pt>
    <dgm:pt modelId="{33D93F4F-15E9-42FD-B261-C47C885A8D07}" type="sibTrans" cxnId="{4F44D467-FC8F-42D4-839C-960DB53EC3D4}">
      <dgm:prSet/>
      <dgm:spPr/>
      <dgm:t>
        <a:bodyPr/>
        <a:lstStyle/>
        <a:p>
          <a:endParaRPr lang="en-IN"/>
        </a:p>
      </dgm:t>
    </dgm:pt>
    <dgm:pt modelId="{364148ED-1490-47AD-ACBD-7D89963B446B}">
      <dgm:prSet phldrT="[Text]" custT="1"/>
      <dgm:spPr/>
      <dgm:t>
        <a:bodyPr/>
        <a:lstStyle/>
        <a:p>
          <a:r>
            <a:rPr lang="en-US" sz="1800" dirty="0">
              <a:latin typeface="Calibri" panose="020F0502020204030204" pitchFamily="34" charset="0"/>
            </a:rPr>
            <a:t>Latur 2016</a:t>
          </a:r>
          <a:endParaRPr lang="en-IN" sz="1800" dirty="0">
            <a:latin typeface="Calibri" panose="020F0502020204030204" pitchFamily="34" charset="0"/>
          </a:endParaRPr>
        </a:p>
      </dgm:t>
    </dgm:pt>
    <dgm:pt modelId="{2FFE6DF5-B4EA-4D68-AEC1-06920F95BBAF}" type="parTrans" cxnId="{ADABF89B-61EA-4DBD-B82B-DFBCD52B70C2}">
      <dgm:prSet/>
      <dgm:spPr/>
      <dgm:t>
        <a:bodyPr/>
        <a:lstStyle/>
        <a:p>
          <a:endParaRPr lang="en-IN"/>
        </a:p>
      </dgm:t>
    </dgm:pt>
    <dgm:pt modelId="{934BCE73-4BF9-421B-BA64-59B9E33909A5}" type="sibTrans" cxnId="{ADABF89B-61EA-4DBD-B82B-DFBCD52B70C2}">
      <dgm:prSet/>
      <dgm:spPr/>
      <dgm:t>
        <a:bodyPr/>
        <a:lstStyle/>
        <a:p>
          <a:endParaRPr lang="en-IN"/>
        </a:p>
      </dgm:t>
    </dgm:pt>
    <dgm:pt modelId="{4DEC6858-16AD-4CC8-BF8F-DDB28C6A29A7}">
      <dgm:prSet phldrT="[Text]" custT="1"/>
      <dgm:spPr/>
      <dgm:t>
        <a:bodyPr/>
        <a:lstStyle/>
        <a:p>
          <a:r>
            <a:rPr lang="en-US" sz="1800" dirty="0">
              <a:latin typeface="Calibri" panose="020F0502020204030204" pitchFamily="34" charset="0"/>
            </a:rPr>
            <a:t>Mumbai 2017</a:t>
          </a:r>
          <a:endParaRPr lang="en-IN" sz="1800" dirty="0">
            <a:latin typeface="Calibri" panose="020F0502020204030204" pitchFamily="34" charset="0"/>
          </a:endParaRPr>
        </a:p>
      </dgm:t>
    </dgm:pt>
    <dgm:pt modelId="{18DED027-864B-4B57-BBD1-0E9B729C4A23}" type="parTrans" cxnId="{28A4E8AD-69AB-40F2-A0CD-9DD065C76566}">
      <dgm:prSet/>
      <dgm:spPr/>
      <dgm:t>
        <a:bodyPr/>
        <a:lstStyle/>
        <a:p>
          <a:endParaRPr lang="en-IN"/>
        </a:p>
      </dgm:t>
    </dgm:pt>
    <dgm:pt modelId="{52F7C6FD-017D-4D67-9EA1-0969EAD5FC2C}" type="sibTrans" cxnId="{28A4E8AD-69AB-40F2-A0CD-9DD065C76566}">
      <dgm:prSet/>
      <dgm:spPr/>
      <dgm:t>
        <a:bodyPr/>
        <a:lstStyle/>
        <a:p>
          <a:endParaRPr lang="en-IN"/>
        </a:p>
      </dgm:t>
    </dgm:pt>
    <dgm:pt modelId="{79958FD6-F700-4FFF-9E70-5CF140C75C3F}" type="pres">
      <dgm:prSet presAssocID="{EDB7937B-AFA6-420F-9597-4D87651EAB05}" presName="diagram" presStyleCnt="0">
        <dgm:presLayoutVars>
          <dgm:dir/>
        </dgm:presLayoutVars>
      </dgm:prSet>
      <dgm:spPr/>
      <dgm:t>
        <a:bodyPr/>
        <a:lstStyle/>
        <a:p>
          <a:endParaRPr lang="en-IN"/>
        </a:p>
      </dgm:t>
    </dgm:pt>
    <dgm:pt modelId="{4BAF745C-1D31-4240-AA40-A0D3588737A4}" type="pres">
      <dgm:prSet presAssocID="{2F4F771D-83FD-4A59-81C9-47D213E8EC04}" presName="composite" presStyleCnt="0"/>
      <dgm:spPr/>
    </dgm:pt>
    <dgm:pt modelId="{263938C8-987E-4BA7-A8AF-0EF1AD51094A}" type="pres">
      <dgm:prSet presAssocID="{2F4F771D-83FD-4A59-81C9-47D213E8EC04}" presName="Image" presStyleLbl="bgShp"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5000" r="-5000"/>
          </a:stretch>
        </a:blipFill>
      </dgm:spPr>
    </dgm:pt>
    <dgm:pt modelId="{C1A6A2A2-7EF7-48C7-9F52-E8E8A9E77120}" type="pres">
      <dgm:prSet presAssocID="{2F4F771D-83FD-4A59-81C9-47D213E8EC04}" presName="Parent" presStyleLbl="node0" presStyleIdx="0" presStyleCnt="3" custScaleX="87424" custScaleY="79747">
        <dgm:presLayoutVars>
          <dgm:bulletEnabled val="1"/>
        </dgm:presLayoutVars>
      </dgm:prSet>
      <dgm:spPr/>
      <dgm:t>
        <a:bodyPr/>
        <a:lstStyle/>
        <a:p>
          <a:endParaRPr lang="en-IN"/>
        </a:p>
      </dgm:t>
    </dgm:pt>
    <dgm:pt modelId="{23EF7A26-0493-4FEE-B9DE-C65DF477234B}" type="pres">
      <dgm:prSet presAssocID="{33D93F4F-15E9-42FD-B261-C47C885A8D07}" presName="sibTrans" presStyleCnt="0"/>
      <dgm:spPr/>
    </dgm:pt>
    <dgm:pt modelId="{94514738-CC8D-41D5-8184-FAFEC82881C2}" type="pres">
      <dgm:prSet presAssocID="{364148ED-1490-47AD-ACBD-7D89963B446B}" presName="composite" presStyleCnt="0"/>
      <dgm:spPr/>
    </dgm:pt>
    <dgm:pt modelId="{C218A961-A671-4C43-B138-EBF7741B2962}" type="pres">
      <dgm:prSet presAssocID="{364148ED-1490-47AD-ACBD-7D89963B446B}" presName="Image" presStyleLbl="bgShp"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dgm:spPr>
    </dgm:pt>
    <dgm:pt modelId="{79DB582A-60E3-45AE-97F4-40AAB3EF95CE}" type="pres">
      <dgm:prSet presAssocID="{364148ED-1490-47AD-ACBD-7D89963B446B}" presName="Parent" presStyleLbl="node0" presStyleIdx="1" presStyleCnt="3" custScaleX="87424" custScaleY="79747">
        <dgm:presLayoutVars>
          <dgm:bulletEnabled val="1"/>
        </dgm:presLayoutVars>
      </dgm:prSet>
      <dgm:spPr/>
      <dgm:t>
        <a:bodyPr/>
        <a:lstStyle/>
        <a:p>
          <a:endParaRPr lang="en-IN"/>
        </a:p>
      </dgm:t>
    </dgm:pt>
    <dgm:pt modelId="{48D8828E-D328-4648-9E57-AFDAA6AC6D32}" type="pres">
      <dgm:prSet presAssocID="{934BCE73-4BF9-421B-BA64-59B9E33909A5}" presName="sibTrans" presStyleCnt="0"/>
      <dgm:spPr/>
    </dgm:pt>
    <dgm:pt modelId="{D0EFAE0E-0B34-4132-9296-611ECB23546F}" type="pres">
      <dgm:prSet presAssocID="{4DEC6858-16AD-4CC8-BF8F-DDB28C6A29A7}" presName="composite" presStyleCnt="0"/>
      <dgm:spPr/>
    </dgm:pt>
    <dgm:pt modelId="{CF9F1D01-3DA6-4022-92A0-9722E070FBE9}" type="pres">
      <dgm:prSet presAssocID="{4DEC6858-16AD-4CC8-BF8F-DDB28C6A29A7}" presName="Image" presStyleLbl="bgShp"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26000" r="-26000"/>
          </a:stretch>
        </a:blipFill>
      </dgm:spPr>
    </dgm:pt>
    <dgm:pt modelId="{2B648C81-3626-402F-B98D-5E0449770049}" type="pres">
      <dgm:prSet presAssocID="{4DEC6858-16AD-4CC8-BF8F-DDB28C6A29A7}" presName="Parent" presStyleLbl="node0" presStyleIdx="2" presStyleCnt="3" custScaleX="87424" custScaleY="79747">
        <dgm:presLayoutVars>
          <dgm:bulletEnabled val="1"/>
        </dgm:presLayoutVars>
      </dgm:prSet>
      <dgm:spPr/>
      <dgm:t>
        <a:bodyPr/>
        <a:lstStyle/>
        <a:p>
          <a:endParaRPr lang="en-IN"/>
        </a:p>
      </dgm:t>
    </dgm:pt>
  </dgm:ptLst>
  <dgm:cxnLst>
    <dgm:cxn modelId="{ADABF89B-61EA-4DBD-B82B-DFBCD52B70C2}" srcId="{EDB7937B-AFA6-420F-9597-4D87651EAB05}" destId="{364148ED-1490-47AD-ACBD-7D89963B446B}" srcOrd="1" destOrd="0" parTransId="{2FFE6DF5-B4EA-4D68-AEC1-06920F95BBAF}" sibTransId="{934BCE73-4BF9-421B-BA64-59B9E33909A5}"/>
    <dgm:cxn modelId="{9422A4CE-E112-45BB-9ED9-F51EB1EC0167}" type="presOf" srcId="{364148ED-1490-47AD-ACBD-7D89963B446B}" destId="{79DB582A-60E3-45AE-97F4-40AAB3EF95CE}" srcOrd="0" destOrd="0" presId="urn:microsoft.com/office/officeart/2008/layout/BendingPictureCaption"/>
    <dgm:cxn modelId="{4F44D467-FC8F-42D4-839C-960DB53EC3D4}" srcId="{EDB7937B-AFA6-420F-9597-4D87651EAB05}" destId="{2F4F771D-83FD-4A59-81C9-47D213E8EC04}" srcOrd="0" destOrd="0" parTransId="{EA9172E0-624E-45A6-8061-8CB6297A80A8}" sibTransId="{33D93F4F-15E9-42FD-B261-C47C885A8D07}"/>
    <dgm:cxn modelId="{F03E91B2-202D-4EB5-BB21-142AECA2DE2E}" type="presOf" srcId="{EDB7937B-AFA6-420F-9597-4D87651EAB05}" destId="{79958FD6-F700-4FFF-9E70-5CF140C75C3F}" srcOrd="0" destOrd="0" presId="urn:microsoft.com/office/officeart/2008/layout/BendingPictureCaption"/>
    <dgm:cxn modelId="{28A4E8AD-69AB-40F2-A0CD-9DD065C76566}" srcId="{EDB7937B-AFA6-420F-9597-4D87651EAB05}" destId="{4DEC6858-16AD-4CC8-BF8F-DDB28C6A29A7}" srcOrd="2" destOrd="0" parTransId="{18DED027-864B-4B57-BBD1-0E9B729C4A23}" sibTransId="{52F7C6FD-017D-4D67-9EA1-0969EAD5FC2C}"/>
    <dgm:cxn modelId="{1CCA63BA-DFC5-43D0-9519-9D4D44120EF2}" type="presOf" srcId="{2F4F771D-83FD-4A59-81C9-47D213E8EC04}" destId="{C1A6A2A2-7EF7-48C7-9F52-E8E8A9E77120}" srcOrd="0" destOrd="0" presId="urn:microsoft.com/office/officeart/2008/layout/BendingPictureCaption"/>
    <dgm:cxn modelId="{73E960D5-491E-44F8-9430-29BF374A2F9E}" type="presOf" srcId="{4DEC6858-16AD-4CC8-BF8F-DDB28C6A29A7}" destId="{2B648C81-3626-402F-B98D-5E0449770049}" srcOrd="0" destOrd="0" presId="urn:microsoft.com/office/officeart/2008/layout/BendingPictureCaption"/>
    <dgm:cxn modelId="{DB35C04C-C73F-49E6-B980-2B69EC731817}" type="presParOf" srcId="{79958FD6-F700-4FFF-9E70-5CF140C75C3F}" destId="{4BAF745C-1D31-4240-AA40-A0D3588737A4}" srcOrd="0" destOrd="0" presId="urn:microsoft.com/office/officeart/2008/layout/BendingPictureCaption"/>
    <dgm:cxn modelId="{5C05292C-8494-4774-B0D4-8E915C380010}" type="presParOf" srcId="{4BAF745C-1D31-4240-AA40-A0D3588737A4}" destId="{263938C8-987E-4BA7-A8AF-0EF1AD51094A}" srcOrd="0" destOrd="0" presId="urn:microsoft.com/office/officeart/2008/layout/BendingPictureCaption"/>
    <dgm:cxn modelId="{22796411-9DD7-4639-932F-A2698BC623E4}" type="presParOf" srcId="{4BAF745C-1D31-4240-AA40-A0D3588737A4}" destId="{C1A6A2A2-7EF7-48C7-9F52-E8E8A9E77120}" srcOrd="1" destOrd="0" presId="urn:microsoft.com/office/officeart/2008/layout/BendingPictureCaption"/>
    <dgm:cxn modelId="{4D7254B0-BCDF-44F5-A9E0-58D099F846B6}" type="presParOf" srcId="{79958FD6-F700-4FFF-9E70-5CF140C75C3F}" destId="{23EF7A26-0493-4FEE-B9DE-C65DF477234B}" srcOrd="1" destOrd="0" presId="urn:microsoft.com/office/officeart/2008/layout/BendingPictureCaption"/>
    <dgm:cxn modelId="{2381CA7F-8EA0-405E-A614-6664BF84F82A}" type="presParOf" srcId="{79958FD6-F700-4FFF-9E70-5CF140C75C3F}" destId="{94514738-CC8D-41D5-8184-FAFEC82881C2}" srcOrd="2" destOrd="0" presId="urn:microsoft.com/office/officeart/2008/layout/BendingPictureCaption"/>
    <dgm:cxn modelId="{D7986E40-0F92-459D-B407-B0A27F1EC796}" type="presParOf" srcId="{94514738-CC8D-41D5-8184-FAFEC82881C2}" destId="{C218A961-A671-4C43-B138-EBF7741B2962}" srcOrd="0" destOrd="0" presId="urn:microsoft.com/office/officeart/2008/layout/BendingPictureCaption"/>
    <dgm:cxn modelId="{1C09CDF4-327B-4827-96DA-CFD9F9CF0FD6}" type="presParOf" srcId="{94514738-CC8D-41D5-8184-FAFEC82881C2}" destId="{79DB582A-60E3-45AE-97F4-40AAB3EF95CE}" srcOrd="1" destOrd="0" presId="urn:microsoft.com/office/officeart/2008/layout/BendingPictureCaption"/>
    <dgm:cxn modelId="{1A4038BD-7C72-42F5-9606-E7B662F0E49F}" type="presParOf" srcId="{79958FD6-F700-4FFF-9E70-5CF140C75C3F}" destId="{48D8828E-D328-4648-9E57-AFDAA6AC6D32}" srcOrd="3" destOrd="0" presId="urn:microsoft.com/office/officeart/2008/layout/BendingPictureCaption"/>
    <dgm:cxn modelId="{1DF34C16-546B-4F93-BBC2-4C661425CE17}" type="presParOf" srcId="{79958FD6-F700-4FFF-9E70-5CF140C75C3F}" destId="{D0EFAE0E-0B34-4132-9296-611ECB23546F}" srcOrd="4" destOrd="0" presId="urn:microsoft.com/office/officeart/2008/layout/BendingPictureCaption"/>
    <dgm:cxn modelId="{125D29FD-1AC6-4C85-9B07-334C4F564521}" type="presParOf" srcId="{D0EFAE0E-0B34-4132-9296-611ECB23546F}" destId="{CF9F1D01-3DA6-4022-92A0-9722E070FBE9}" srcOrd="0" destOrd="0" presId="urn:microsoft.com/office/officeart/2008/layout/BendingPictureCaption"/>
    <dgm:cxn modelId="{5080136F-8CDF-4BD7-BCB5-607C200C6A46}" type="presParOf" srcId="{D0EFAE0E-0B34-4132-9296-611ECB23546F}" destId="{2B648C81-3626-402F-B98D-5E0449770049}" srcOrd="1" destOrd="0" presId="urn:microsoft.com/office/officeart/2008/layout/BendingPictureCaption"/>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00E88-96BA-476F-BA65-D30309B7AFF7}" type="doc">
      <dgm:prSet loTypeId="urn:microsoft.com/office/officeart/2011/layout/TabList" loCatId="list" qsTypeId="urn:microsoft.com/office/officeart/2005/8/quickstyle/simple1" qsCatId="simple" csTypeId="urn:microsoft.com/office/officeart/2005/8/colors/accent1_2" csCatId="accent1" phldr="1"/>
      <dgm:spPr/>
    </dgm:pt>
    <dgm:pt modelId="{729BD336-5912-4C77-8A98-B399A49FC535}">
      <dgm:prSet phldrT="[Text]" custT="1"/>
      <dgm:spPr/>
      <dgm:t>
        <a:bodyPr/>
        <a:lstStyle/>
        <a:p>
          <a:pPr algn="just"/>
          <a:r>
            <a:rPr lang="en-US" sz="1600" dirty="0">
              <a:latin typeface="Calibri" panose="020F0502020204030204" pitchFamily="34" charset="0"/>
            </a:rPr>
            <a:t>The present Invention provides for a device that diverts rainwater before it reaches an area beneath, thus reducing flooding on the area beneath.</a:t>
          </a:r>
          <a:endParaRPr lang="en-IN" sz="1600" dirty="0">
            <a:latin typeface="Calibri" panose="020F0502020204030204" pitchFamily="34" charset="0"/>
          </a:endParaRPr>
        </a:p>
      </dgm:t>
    </dgm:pt>
    <dgm:pt modelId="{BEFFBFC5-373F-42C9-A542-66BFD7AEF6E1}" type="parTrans" cxnId="{13EEF45B-C1CC-4ECE-9020-472FB0CDD7C0}">
      <dgm:prSet/>
      <dgm:spPr/>
      <dgm:t>
        <a:bodyPr/>
        <a:lstStyle/>
        <a:p>
          <a:endParaRPr lang="en-IN"/>
        </a:p>
      </dgm:t>
    </dgm:pt>
    <dgm:pt modelId="{E6F38EC9-8FB3-4759-9B01-934C0B38084C}" type="sibTrans" cxnId="{13EEF45B-C1CC-4ECE-9020-472FB0CDD7C0}">
      <dgm:prSet/>
      <dgm:spPr/>
      <dgm:t>
        <a:bodyPr/>
        <a:lstStyle/>
        <a:p>
          <a:endParaRPr lang="en-IN"/>
        </a:p>
      </dgm:t>
    </dgm:pt>
    <dgm:pt modelId="{91EA8CE7-BF63-47DB-8A6F-7DCE436A4E75}">
      <dgm:prSet phldrT="[Text]" custT="1"/>
      <dgm:spPr/>
      <dgm:t>
        <a:bodyPr/>
        <a:lstStyle/>
        <a:p>
          <a:pPr algn="just"/>
          <a:r>
            <a:rPr lang="en-US" sz="1600" dirty="0">
              <a:latin typeface="Calibri" panose="020F0502020204030204" pitchFamily="34" charset="0"/>
            </a:rPr>
            <a:t>The present Invention provides for a device that diverts rainwater before it reaches an area beneath, where it could mix with drain water, thus retaining the purity of the rainwater.</a:t>
          </a:r>
          <a:endParaRPr lang="en-IN" sz="1600" dirty="0">
            <a:latin typeface="Calibri" panose="020F0502020204030204" pitchFamily="34" charset="0"/>
          </a:endParaRPr>
        </a:p>
      </dgm:t>
    </dgm:pt>
    <dgm:pt modelId="{38FB3967-13F2-4C06-A39E-1B0EC68B6703}" type="parTrans" cxnId="{D6E99352-B5C6-4DF9-8C3B-072B779624C7}">
      <dgm:prSet/>
      <dgm:spPr/>
      <dgm:t>
        <a:bodyPr/>
        <a:lstStyle/>
        <a:p>
          <a:endParaRPr lang="en-IN"/>
        </a:p>
      </dgm:t>
    </dgm:pt>
    <dgm:pt modelId="{2079F452-CFB1-45EE-90A3-2C281AC221AE}" type="sibTrans" cxnId="{D6E99352-B5C6-4DF9-8C3B-072B779624C7}">
      <dgm:prSet/>
      <dgm:spPr/>
      <dgm:t>
        <a:bodyPr/>
        <a:lstStyle/>
        <a:p>
          <a:endParaRPr lang="en-IN"/>
        </a:p>
      </dgm:t>
    </dgm:pt>
    <dgm:pt modelId="{0B5513DD-8D33-453A-BA8E-DD321C1BA2D7}">
      <dgm:prSet custT="1"/>
      <dgm:spPr/>
      <dgm:t>
        <a:bodyPr/>
        <a:lstStyle/>
        <a:p>
          <a:pPr algn="just"/>
          <a:r>
            <a:rPr lang="en-US" sz="1600" dirty="0">
              <a:latin typeface="Calibri" panose="020F0502020204030204" pitchFamily="34" charset="0"/>
            </a:rPr>
            <a:t>The channels that diverts rainwater wherein the device is foldable for ease of operation, maintenance and durability while providing sunlight as well on area beneath when needed, and can be operated manually or automatically.</a:t>
          </a:r>
        </a:p>
      </dgm:t>
    </dgm:pt>
    <dgm:pt modelId="{3956C893-6D15-4578-AF79-01B3CC9DE4E7}" type="parTrans" cxnId="{8513715B-DE9F-4F94-8193-ED375E12D9C7}">
      <dgm:prSet/>
      <dgm:spPr/>
      <dgm:t>
        <a:bodyPr/>
        <a:lstStyle/>
        <a:p>
          <a:endParaRPr lang="en-IN"/>
        </a:p>
      </dgm:t>
    </dgm:pt>
    <dgm:pt modelId="{3A329BB0-4762-491F-BB52-C7E7D2AE3840}" type="sibTrans" cxnId="{8513715B-DE9F-4F94-8193-ED375E12D9C7}">
      <dgm:prSet/>
      <dgm:spPr/>
      <dgm:t>
        <a:bodyPr/>
        <a:lstStyle/>
        <a:p>
          <a:endParaRPr lang="en-IN"/>
        </a:p>
      </dgm:t>
    </dgm:pt>
    <dgm:pt modelId="{E1B94D17-864F-4566-9027-122CDEEAD552}">
      <dgm:prSet custT="1"/>
      <dgm:spPr/>
      <dgm:t>
        <a:bodyPr/>
        <a:lstStyle/>
        <a:p>
          <a:pPr algn="just"/>
          <a:r>
            <a:rPr lang="en-US" sz="1600" dirty="0">
              <a:latin typeface="Calibri" panose="020F0502020204030204" pitchFamily="34" charset="0"/>
            </a:rPr>
            <a:t>The present disclosure provides for a device that diverts rainwater using existing structures such as pillars etc. where possible. Thus the installation can be done in available space, with no need to create extra space for the device.</a:t>
          </a:r>
        </a:p>
      </dgm:t>
    </dgm:pt>
    <dgm:pt modelId="{954E3BA7-2553-4CE5-AB5F-CF4123D9C690}" type="parTrans" cxnId="{DE768468-679A-414F-A2AD-68266B60CBEC}">
      <dgm:prSet/>
      <dgm:spPr/>
      <dgm:t>
        <a:bodyPr/>
        <a:lstStyle/>
        <a:p>
          <a:endParaRPr lang="en-IN"/>
        </a:p>
      </dgm:t>
    </dgm:pt>
    <dgm:pt modelId="{CC1D7898-B3DE-4359-9C8F-F84C8ADF7D8B}" type="sibTrans" cxnId="{DE768468-679A-414F-A2AD-68266B60CBEC}">
      <dgm:prSet/>
      <dgm:spPr/>
      <dgm:t>
        <a:bodyPr/>
        <a:lstStyle/>
        <a:p>
          <a:endParaRPr lang="en-IN"/>
        </a:p>
      </dgm:t>
    </dgm:pt>
    <dgm:pt modelId="{09E73998-7E82-4889-82F6-1E7C79406D9D}" type="pres">
      <dgm:prSet presAssocID="{DBB00E88-96BA-476F-BA65-D30309B7AFF7}" presName="Name0" presStyleCnt="0">
        <dgm:presLayoutVars>
          <dgm:chMax/>
          <dgm:chPref val="3"/>
          <dgm:dir/>
          <dgm:animOne val="branch"/>
          <dgm:animLvl val="lvl"/>
        </dgm:presLayoutVars>
      </dgm:prSet>
      <dgm:spPr/>
    </dgm:pt>
    <dgm:pt modelId="{DBB2C852-B0AD-4C32-85F4-7CA2AF3708F3}" type="pres">
      <dgm:prSet presAssocID="{729BD336-5912-4C77-8A98-B399A49FC535}" presName="composite" presStyleCnt="0"/>
      <dgm:spPr/>
    </dgm:pt>
    <dgm:pt modelId="{4DC32AF3-156A-418B-B247-B8EF4E64C3BF}" type="pres">
      <dgm:prSet presAssocID="{729BD336-5912-4C77-8A98-B399A49FC535}" presName="FirstChild" presStyleLbl="revTx" presStyleIdx="0" presStyleCnt="4">
        <dgm:presLayoutVars>
          <dgm:chMax val="0"/>
          <dgm:chPref val="0"/>
          <dgm:bulletEnabled val="1"/>
        </dgm:presLayoutVars>
      </dgm:prSet>
      <dgm:spPr/>
    </dgm:pt>
    <dgm:pt modelId="{ADA82571-14C5-48B8-BAC2-BE943DB2809F}" type="pres">
      <dgm:prSet presAssocID="{729BD336-5912-4C77-8A98-B399A49FC535}" presName="Parent" presStyleLbl="alignNode1" presStyleIdx="0" presStyleCnt="4" custScaleX="384615">
        <dgm:presLayoutVars>
          <dgm:chMax val="3"/>
          <dgm:chPref val="3"/>
          <dgm:bulletEnabled val="1"/>
        </dgm:presLayoutVars>
      </dgm:prSet>
      <dgm:spPr/>
      <dgm:t>
        <a:bodyPr/>
        <a:lstStyle/>
        <a:p>
          <a:endParaRPr lang="en-IN"/>
        </a:p>
      </dgm:t>
    </dgm:pt>
    <dgm:pt modelId="{2B1695E1-1CD7-49EB-9998-679A9D3BDF26}" type="pres">
      <dgm:prSet presAssocID="{729BD336-5912-4C77-8A98-B399A49FC535}" presName="Accent" presStyleLbl="parChTrans1D1" presStyleIdx="0" presStyleCnt="4"/>
      <dgm:spPr/>
    </dgm:pt>
    <dgm:pt modelId="{A6397C3F-FFFD-40B9-B6C7-689546984F57}" type="pres">
      <dgm:prSet presAssocID="{E6F38EC9-8FB3-4759-9B01-934C0B38084C}" presName="sibTrans" presStyleCnt="0"/>
      <dgm:spPr/>
    </dgm:pt>
    <dgm:pt modelId="{A72C51F0-88E0-4A56-8E50-92B653420374}" type="pres">
      <dgm:prSet presAssocID="{91EA8CE7-BF63-47DB-8A6F-7DCE436A4E75}" presName="composite" presStyleCnt="0"/>
      <dgm:spPr/>
    </dgm:pt>
    <dgm:pt modelId="{43208343-4E3B-4D16-A8B4-36651B13C725}" type="pres">
      <dgm:prSet presAssocID="{91EA8CE7-BF63-47DB-8A6F-7DCE436A4E75}" presName="FirstChild" presStyleLbl="revTx" presStyleIdx="1" presStyleCnt="4">
        <dgm:presLayoutVars>
          <dgm:chMax val="0"/>
          <dgm:chPref val="0"/>
          <dgm:bulletEnabled val="1"/>
        </dgm:presLayoutVars>
      </dgm:prSet>
      <dgm:spPr/>
    </dgm:pt>
    <dgm:pt modelId="{4288D56C-4CA8-4E00-957E-8B1B7784019C}" type="pres">
      <dgm:prSet presAssocID="{91EA8CE7-BF63-47DB-8A6F-7DCE436A4E75}" presName="Parent" presStyleLbl="alignNode1" presStyleIdx="1" presStyleCnt="4" custScaleX="384615">
        <dgm:presLayoutVars>
          <dgm:chMax val="3"/>
          <dgm:chPref val="3"/>
          <dgm:bulletEnabled val="1"/>
        </dgm:presLayoutVars>
      </dgm:prSet>
      <dgm:spPr/>
      <dgm:t>
        <a:bodyPr/>
        <a:lstStyle/>
        <a:p>
          <a:endParaRPr lang="en-IN"/>
        </a:p>
      </dgm:t>
    </dgm:pt>
    <dgm:pt modelId="{7366281F-1BE9-4078-B432-CF8632712328}" type="pres">
      <dgm:prSet presAssocID="{91EA8CE7-BF63-47DB-8A6F-7DCE436A4E75}" presName="Accent" presStyleLbl="parChTrans1D1" presStyleIdx="1" presStyleCnt="4"/>
      <dgm:spPr/>
    </dgm:pt>
    <dgm:pt modelId="{28AE7BB1-E549-4338-8C8F-2BC1C174F41D}" type="pres">
      <dgm:prSet presAssocID="{2079F452-CFB1-45EE-90A3-2C281AC221AE}" presName="sibTrans" presStyleCnt="0"/>
      <dgm:spPr/>
    </dgm:pt>
    <dgm:pt modelId="{6203040B-642E-4400-B974-8206E33E32CE}" type="pres">
      <dgm:prSet presAssocID="{E1B94D17-864F-4566-9027-122CDEEAD552}" presName="composite" presStyleCnt="0"/>
      <dgm:spPr/>
    </dgm:pt>
    <dgm:pt modelId="{587066CF-7DB5-4007-B1AA-B102A38A80DB}" type="pres">
      <dgm:prSet presAssocID="{E1B94D17-864F-4566-9027-122CDEEAD552}" presName="FirstChild" presStyleLbl="revTx" presStyleIdx="2" presStyleCnt="4">
        <dgm:presLayoutVars>
          <dgm:chMax val="0"/>
          <dgm:chPref val="0"/>
          <dgm:bulletEnabled val="1"/>
        </dgm:presLayoutVars>
      </dgm:prSet>
      <dgm:spPr/>
    </dgm:pt>
    <dgm:pt modelId="{F77D50F1-FA35-4C63-848D-F7D103953B3C}" type="pres">
      <dgm:prSet presAssocID="{E1B94D17-864F-4566-9027-122CDEEAD552}" presName="Parent" presStyleLbl="alignNode1" presStyleIdx="2" presStyleCnt="4" custScaleX="384615">
        <dgm:presLayoutVars>
          <dgm:chMax val="3"/>
          <dgm:chPref val="3"/>
          <dgm:bulletEnabled val="1"/>
        </dgm:presLayoutVars>
      </dgm:prSet>
      <dgm:spPr/>
      <dgm:t>
        <a:bodyPr/>
        <a:lstStyle/>
        <a:p>
          <a:endParaRPr lang="en-IN"/>
        </a:p>
      </dgm:t>
    </dgm:pt>
    <dgm:pt modelId="{3367BFD3-F2C2-4F67-8D4A-B2DA21E48F5F}" type="pres">
      <dgm:prSet presAssocID="{E1B94D17-864F-4566-9027-122CDEEAD552}" presName="Accent" presStyleLbl="parChTrans1D1" presStyleIdx="2" presStyleCnt="4"/>
      <dgm:spPr/>
    </dgm:pt>
    <dgm:pt modelId="{D807C9F9-BFF2-4DFD-854E-856766CFB63B}" type="pres">
      <dgm:prSet presAssocID="{CC1D7898-B3DE-4359-9C8F-F84C8ADF7D8B}" presName="sibTrans" presStyleCnt="0"/>
      <dgm:spPr/>
    </dgm:pt>
    <dgm:pt modelId="{7C57A84C-4171-4211-8501-2ECC84107237}" type="pres">
      <dgm:prSet presAssocID="{0B5513DD-8D33-453A-BA8E-DD321C1BA2D7}" presName="composite" presStyleCnt="0"/>
      <dgm:spPr/>
    </dgm:pt>
    <dgm:pt modelId="{8C129F12-D611-4064-B702-616E57CBFC7A}" type="pres">
      <dgm:prSet presAssocID="{0B5513DD-8D33-453A-BA8E-DD321C1BA2D7}" presName="FirstChild" presStyleLbl="revTx" presStyleIdx="3" presStyleCnt="4">
        <dgm:presLayoutVars>
          <dgm:chMax val="0"/>
          <dgm:chPref val="0"/>
          <dgm:bulletEnabled val="1"/>
        </dgm:presLayoutVars>
      </dgm:prSet>
      <dgm:spPr/>
    </dgm:pt>
    <dgm:pt modelId="{36C58ABF-B19F-42F0-A122-C7A9FF31760E}" type="pres">
      <dgm:prSet presAssocID="{0B5513DD-8D33-453A-BA8E-DD321C1BA2D7}" presName="Parent" presStyleLbl="alignNode1" presStyleIdx="3" presStyleCnt="4" custScaleX="384615">
        <dgm:presLayoutVars>
          <dgm:chMax val="3"/>
          <dgm:chPref val="3"/>
          <dgm:bulletEnabled val="1"/>
        </dgm:presLayoutVars>
      </dgm:prSet>
      <dgm:spPr/>
      <dgm:t>
        <a:bodyPr/>
        <a:lstStyle/>
        <a:p>
          <a:endParaRPr lang="en-IN"/>
        </a:p>
      </dgm:t>
    </dgm:pt>
    <dgm:pt modelId="{7A9E762E-109A-4622-B2D9-95D434760C97}" type="pres">
      <dgm:prSet presAssocID="{0B5513DD-8D33-453A-BA8E-DD321C1BA2D7}" presName="Accent" presStyleLbl="parChTrans1D1" presStyleIdx="3" presStyleCnt="4"/>
      <dgm:spPr/>
    </dgm:pt>
  </dgm:ptLst>
  <dgm:cxnLst>
    <dgm:cxn modelId="{8513715B-DE9F-4F94-8193-ED375E12D9C7}" srcId="{DBB00E88-96BA-476F-BA65-D30309B7AFF7}" destId="{0B5513DD-8D33-453A-BA8E-DD321C1BA2D7}" srcOrd="3" destOrd="0" parTransId="{3956C893-6D15-4578-AF79-01B3CC9DE4E7}" sibTransId="{3A329BB0-4762-491F-BB52-C7E7D2AE3840}"/>
    <dgm:cxn modelId="{DE768468-679A-414F-A2AD-68266B60CBEC}" srcId="{DBB00E88-96BA-476F-BA65-D30309B7AFF7}" destId="{E1B94D17-864F-4566-9027-122CDEEAD552}" srcOrd="2" destOrd="0" parTransId="{954E3BA7-2553-4CE5-AB5F-CF4123D9C690}" sibTransId="{CC1D7898-B3DE-4359-9C8F-F84C8ADF7D8B}"/>
    <dgm:cxn modelId="{50F22DC6-3E89-46D6-8CE3-5C75CAA6F685}" type="presOf" srcId="{0B5513DD-8D33-453A-BA8E-DD321C1BA2D7}" destId="{36C58ABF-B19F-42F0-A122-C7A9FF31760E}" srcOrd="0" destOrd="0" presId="urn:microsoft.com/office/officeart/2011/layout/TabList"/>
    <dgm:cxn modelId="{50BD3D5B-6C4A-4AFF-87A5-36D773C7627D}" type="presOf" srcId="{729BD336-5912-4C77-8A98-B399A49FC535}" destId="{ADA82571-14C5-48B8-BAC2-BE943DB2809F}" srcOrd="0" destOrd="0" presId="urn:microsoft.com/office/officeart/2011/layout/TabList"/>
    <dgm:cxn modelId="{57AF5388-E7E7-44AC-9C71-148021652F10}" type="presOf" srcId="{E1B94D17-864F-4566-9027-122CDEEAD552}" destId="{F77D50F1-FA35-4C63-848D-F7D103953B3C}" srcOrd="0" destOrd="0" presId="urn:microsoft.com/office/officeart/2011/layout/TabList"/>
    <dgm:cxn modelId="{A265ED81-7C20-41A3-8608-1ACFD8BB8C8D}" type="presOf" srcId="{91EA8CE7-BF63-47DB-8A6F-7DCE436A4E75}" destId="{4288D56C-4CA8-4E00-957E-8B1B7784019C}" srcOrd="0" destOrd="0" presId="urn:microsoft.com/office/officeart/2011/layout/TabList"/>
    <dgm:cxn modelId="{13EEF45B-C1CC-4ECE-9020-472FB0CDD7C0}" srcId="{DBB00E88-96BA-476F-BA65-D30309B7AFF7}" destId="{729BD336-5912-4C77-8A98-B399A49FC535}" srcOrd="0" destOrd="0" parTransId="{BEFFBFC5-373F-42C9-A542-66BFD7AEF6E1}" sibTransId="{E6F38EC9-8FB3-4759-9B01-934C0B38084C}"/>
    <dgm:cxn modelId="{D6E99352-B5C6-4DF9-8C3B-072B779624C7}" srcId="{DBB00E88-96BA-476F-BA65-D30309B7AFF7}" destId="{91EA8CE7-BF63-47DB-8A6F-7DCE436A4E75}" srcOrd="1" destOrd="0" parTransId="{38FB3967-13F2-4C06-A39E-1B0EC68B6703}" sibTransId="{2079F452-CFB1-45EE-90A3-2C281AC221AE}"/>
    <dgm:cxn modelId="{A51504D9-7B44-4983-869C-6FFFB586036A}" type="presOf" srcId="{DBB00E88-96BA-476F-BA65-D30309B7AFF7}" destId="{09E73998-7E82-4889-82F6-1E7C79406D9D}" srcOrd="0" destOrd="0" presId="urn:microsoft.com/office/officeart/2011/layout/TabList"/>
    <dgm:cxn modelId="{067E9598-7035-4E36-AF3C-EE2951B96DE2}" type="presParOf" srcId="{09E73998-7E82-4889-82F6-1E7C79406D9D}" destId="{DBB2C852-B0AD-4C32-85F4-7CA2AF3708F3}" srcOrd="0" destOrd="0" presId="urn:microsoft.com/office/officeart/2011/layout/TabList"/>
    <dgm:cxn modelId="{0340DA1E-5A2D-4FE1-9378-3A6B75ED2653}" type="presParOf" srcId="{DBB2C852-B0AD-4C32-85F4-7CA2AF3708F3}" destId="{4DC32AF3-156A-418B-B247-B8EF4E64C3BF}" srcOrd="0" destOrd="0" presId="urn:microsoft.com/office/officeart/2011/layout/TabList"/>
    <dgm:cxn modelId="{C1E1E18D-BA09-4672-A95E-E8D767947E89}" type="presParOf" srcId="{DBB2C852-B0AD-4C32-85F4-7CA2AF3708F3}" destId="{ADA82571-14C5-48B8-BAC2-BE943DB2809F}" srcOrd="1" destOrd="0" presId="urn:microsoft.com/office/officeart/2011/layout/TabList"/>
    <dgm:cxn modelId="{6CB8119C-569C-43A1-9D5E-347375F760ED}" type="presParOf" srcId="{DBB2C852-B0AD-4C32-85F4-7CA2AF3708F3}" destId="{2B1695E1-1CD7-49EB-9998-679A9D3BDF26}" srcOrd="2" destOrd="0" presId="urn:microsoft.com/office/officeart/2011/layout/TabList"/>
    <dgm:cxn modelId="{86F3ECD0-7F86-4ABE-A5F1-F0F0C803BE7A}" type="presParOf" srcId="{09E73998-7E82-4889-82F6-1E7C79406D9D}" destId="{A6397C3F-FFFD-40B9-B6C7-689546984F57}" srcOrd="1" destOrd="0" presId="urn:microsoft.com/office/officeart/2011/layout/TabList"/>
    <dgm:cxn modelId="{DC932016-02B6-44F8-BF0E-938558D4EB4C}" type="presParOf" srcId="{09E73998-7E82-4889-82F6-1E7C79406D9D}" destId="{A72C51F0-88E0-4A56-8E50-92B653420374}" srcOrd="2" destOrd="0" presId="urn:microsoft.com/office/officeart/2011/layout/TabList"/>
    <dgm:cxn modelId="{0379A306-9D2A-4CCB-B54D-E5D67CCF6541}" type="presParOf" srcId="{A72C51F0-88E0-4A56-8E50-92B653420374}" destId="{43208343-4E3B-4D16-A8B4-36651B13C725}" srcOrd="0" destOrd="0" presId="urn:microsoft.com/office/officeart/2011/layout/TabList"/>
    <dgm:cxn modelId="{553F6E4C-6C82-4E13-8BD6-DFD2EAA07948}" type="presParOf" srcId="{A72C51F0-88E0-4A56-8E50-92B653420374}" destId="{4288D56C-4CA8-4E00-957E-8B1B7784019C}" srcOrd="1" destOrd="0" presId="urn:microsoft.com/office/officeart/2011/layout/TabList"/>
    <dgm:cxn modelId="{FFDDCE45-2DFD-47D5-974D-2016EDAA473E}" type="presParOf" srcId="{A72C51F0-88E0-4A56-8E50-92B653420374}" destId="{7366281F-1BE9-4078-B432-CF8632712328}" srcOrd="2" destOrd="0" presId="urn:microsoft.com/office/officeart/2011/layout/TabList"/>
    <dgm:cxn modelId="{54505FE7-A713-4B51-A04F-31C5A4B6D34B}" type="presParOf" srcId="{09E73998-7E82-4889-82F6-1E7C79406D9D}" destId="{28AE7BB1-E549-4338-8C8F-2BC1C174F41D}" srcOrd="3" destOrd="0" presId="urn:microsoft.com/office/officeart/2011/layout/TabList"/>
    <dgm:cxn modelId="{53A6761E-E34B-472E-93E6-4510983D9040}" type="presParOf" srcId="{09E73998-7E82-4889-82F6-1E7C79406D9D}" destId="{6203040B-642E-4400-B974-8206E33E32CE}" srcOrd="4" destOrd="0" presId="urn:microsoft.com/office/officeart/2011/layout/TabList"/>
    <dgm:cxn modelId="{5B09F862-4C41-4EA8-AD6C-B65A0CF6AFC3}" type="presParOf" srcId="{6203040B-642E-4400-B974-8206E33E32CE}" destId="{587066CF-7DB5-4007-B1AA-B102A38A80DB}" srcOrd="0" destOrd="0" presId="urn:microsoft.com/office/officeart/2011/layout/TabList"/>
    <dgm:cxn modelId="{014CD683-B22E-4686-9F7D-E404F14AB457}" type="presParOf" srcId="{6203040B-642E-4400-B974-8206E33E32CE}" destId="{F77D50F1-FA35-4C63-848D-F7D103953B3C}" srcOrd="1" destOrd="0" presId="urn:microsoft.com/office/officeart/2011/layout/TabList"/>
    <dgm:cxn modelId="{0A324710-CB82-4053-9F73-0C5200F94543}" type="presParOf" srcId="{6203040B-642E-4400-B974-8206E33E32CE}" destId="{3367BFD3-F2C2-4F67-8D4A-B2DA21E48F5F}" srcOrd="2" destOrd="0" presId="urn:microsoft.com/office/officeart/2011/layout/TabList"/>
    <dgm:cxn modelId="{213AEA97-83B1-4376-9D45-2F3487C222E3}" type="presParOf" srcId="{09E73998-7E82-4889-82F6-1E7C79406D9D}" destId="{D807C9F9-BFF2-4DFD-854E-856766CFB63B}" srcOrd="5" destOrd="0" presId="urn:microsoft.com/office/officeart/2011/layout/TabList"/>
    <dgm:cxn modelId="{40E276C0-0E51-4AC9-A259-FCDE6FA5B0BD}" type="presParOf" srcId="{09E73998-7E82-4889-82F6-1E7C79406D9D}" destId="{7C57A84C-4171-4211-8501-2ECC84107237}" srcOrd="6" destOrd="0" presId="urn:microsoft.com/office/officeart/2011/layout/TabList"/>
    <dgm:cxn modelId="{C54D892B-4C5C-482B-8406-EAA1DC50559A}" type="presParOf" srcId="{7C57A84C-4171-4211-8501-2ECC84107237}" destId="{8C129F12-D611-4064-B702-616E57CBFC7A}" srcOrd="0" destOrd="0" presId="urn:microsoft.com/office/officeart/2011/layout/TabList"/>
    <dgm:cxn modelId="{5B5C3486-4142-4A67-BFC1-17578DFAA93F}" type="presParOf" srcId="{7C57A84C-4171-4211-8501-2ECC84107237}" destId="{36C58ABF-B19F-42F0-A122-C7A9FF31760E}" srcOrd="1" destOrd="0" presId="urn:microsoft.com/office/officeart/2011/layout/TabList"/>
    <dgm:cxn modelId="{B2FEEA2E-7BEB-424C-A65A-1BFA08C79583}" type="presParOf" srcId="{7C57A84C-4171-4211-8501-2ECC84107237}" destId="{7A9E762E-109A-4622-B2D9-95D434760C97}" srcOrd="2" destOrd="0" presId="urn:microsoft.com/office/officeart/2011/layout/Tab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00E88-96BA-476F-BA65-D30309B7AFF7}" type="doc">
      <dgm:prSet loTypeId="urn:microsoft.com/office/officeart/2011/layout/TabList" loCatId="list" qsTypeId="urn:microsoft.com/office/officeart/2005/8/quickstyle/simple1" qsCatId="simple" csTypeId="urn:microsoft.com/office/officeart/2005/8/colors/accent1_2" csCatId="accent1" phldr="1"/>
      <dgm:spPr/>
    </dgm:pt>
    <dgm:pt modelId="{729BD336-5912-4C77-8A98-B399A49FC535}">
      <dgm:prSet phldrT="[Text]" custT="1"/>
      <dgm:spPr/>
      <dgm:t>
        <a:bodyPr/>
        <a:lstStyle/>
        <a:p>
          <a:pPr algn="just"/>
          <a:r>
            <a:rPr lang="en-US" sz="1600" dirty="0">
              <a:latin typeface="Calibri" panose="020F0502020204030204" pitchFamily="34" charset="0"/>
            </a:rPr>
            <a:t>Provides a solution for flood minimization in congested, already developed areas of cities, where other options involve major redevelopment  &amp; uprooting of existing structures, for </a:t>
          </a:r>
          <a:r>
            <a:rPr lang="en-US" sz="1600" dirty="0" err="1">
              <a:latin typeface="Calibri" panose="020F0502020204030204" pitchFamily="34" charset="0"/>
            </a:rPr>
            <a:t>eg.</a:t>
          </a:r>
          <a:r>
            <a:rPr lang="en-US" sz="1600" dirty="0">
              <a:latin typeface="Calibri" panose="020F0502020204030204" pitchFamily="34" charset="0"/>
            </a:rPr>
            <a:t> if constructing water reservoirs below ground level.</a:t>
          </a:r>
          <a:endParaRPr lang="en-IN" sz="1600" dirty="0">
            <a:latin typeface="Calibri" panose="020F0502020204030204" pitchFamily="34" charset="0"/>
          </a:endParaRPr>
        </a:p>
      </dgm:t>
    </dgm:pt>
    <dgm:pt modelId="{BEFFBFC5-373F-42C9-A542-66BFD7AEF6E1}" type="parTrans" cxnId="{13EEF45B-C1CC-4ECE-9020-472FB0CDD7C0}">
      <dgm:prSet/>
      <dgm:spPr/>
      <dgm:t>
        <a:bodyPr/>
        <a:lstStyle/>
        <a:p>
          <a:endParaRPr lang="en-IN"/>
        </a:p>
      </dgm:t>
    </dgm:pt>
    <dgm:pt modelId="{E6F38EC9-8FB3-4759-9B01-934C0B38084C}" type="sibTrans" cxnId="{13EEF45B-C1CC-4ECE-9020-472FB0CDD7C0}">
      <dgm:prSet/>
      <dgm:spPr/>
      <dgm:t>
        <a:bodyPr/>
        <a:lstStyle/>
        <a:p>
          <a:endParaRPr lang="en-IN"/>
        </a:p>
      </dgm:t>
    </dgm:pt>
    <dgm:pt modelId="{91EA8CE7-BF63-47DB-8A6F-7DCE436A4E75}">
      <dgm:prSet phldrT="[Text]" custT="1"/>
      <dgm:spPr/>
      <dgm:t>
        <a:bodyPr/>
        <a:lstStyle/>
        <a:p>
          <a:pPr algn="just"/>
          <a:r>
            <a:rPr lang="en-US" sz="1600" dirty="0">
              <a:latin typeface="Calibri" panose="020F0502020204030204" pitchFamily="34" charset="0"/>
            </a:rPr>
            <a:t>The present disclosure provides for a device that diverts rainwater that has provision for venting vehicular exhaust when installed over roads, without polluting the rainwater being diverted, and preventing health hazards to people between the road and device above.</a:t>
          </a:r>
          <a:endParaRPr lang="en-IN" sz="1600" dirty="0">
            <a:latin typeface="Calibri" panose="020F0502020204030204" pitchFamily="34" charset="0"/>
          </a:endParaRPr>
        </a:p>
      </dgm:t>
    </dgm:pt>
    <dgm:pt modelId="{38FB3967-13F2-4C06-A39E-1B0EC68B6703}" type="parTrans" cxnId="{D6E99352-B5C6-4DF9-8C3B-072B779624C7}">
      <dgm:prSet/>
      <dgm:spPr/>
      <dgm:t>
        <a:bodyPr/>
        <a:lstStyle/>
        <a:p>
          <a:endParaRPr lang="en-IN"/>
        </a:p>
      </dgm:t>
    </dgm:pt>
    <dgm:pt modelId="{2079F452-CFB1-45EE-90A3-2C281AC221AE}" type="sibTrans" cxnId="{D6E99352-B5C6-4DF9-8C3B-072B779624C7}">
      <dgm:prSet/>
      <dgm:spPr/>
      <dgm:t>
        <a:bodyPr/>
        <a:lstStyle/>
        <a:p>
          <a:endParaRPr lang="en-IN"/>
        </a:p>
      </dgm:t>
    </dgm:pt>
    <dgm:pt modelId="{E1B94D17-864F-4566-9027-122CDEEAD552}">
      <dgm:prSet custT="1"/>
      <dgm:spPr/>
      <dgm:t>
        <a:bodyPr/>
        <a:lstStyle/>
        <a:p>
          <a:pPr algn="just"/>
          <a:r>
            <a:rPr lang="en-US" sz="1600" dirty="0">
              <a:latin typeface="Calibri" panose="020F0502020204030204" pitchFamily="34" charset="0"/>
            </a:rPr>
            <a:t>The present disclosure provides for a device that can be built over existing roads in villages, without the need to use extra rural or farmland space, which is precious for farmers.</a:t>
          </a:r>
        </a:p>
      </dgm:t>
    </dgm:pt>
    <dgm:pt modelId="{954E3BA7-2553-4CE5-AB5F-CF4123D9C690}" type="parTrans" cxnId="{DE768468-679A-414F-A2AD-68266B60CBEC}">
      <dgm:prSet/>
      <dgm:spPr/>
      <dgm:t>
        <a:bodyPr/>
        <a:lstStyle/>
        <a:p>
          <a:endParaRPr lang="en-IN"/>
        </a:p>
      </dgm:t>
    </dgm:pt>
    <dgm:pt modelId="{CC1D7898-B3DE-4359-9C8F-F84C8ADF7D8B}" type="sibTrans" cxnId="{DE768468-679A-414F-A2AD-68266B60CBEC}">
      <dgm:prSet/>
      <dgm:spPr/>
      <dgm:t>
        <a:bodyPr/>
        <a:lstStyle/>
        <a:p>
          <a:endParaRPr lang="en-IN"/>
        </a:p>
      </dgm:t>
    </dgm:pt>
    <dgm:pt modelId="{09E73998-7E82-4889-82F6-1E7C79406D9D}" type="pres">
      <dgm:prSet presAssocID="{DBB00E88-96BA-476F-BA65-D30309B7AFF7}" presName="Name0" presStyleCnt="0">
        <dgm:presLayoutVars>
          <dgm:chMax/>
          <dgm:chPref val="3"/>
          <dgm:dir/>
          <dgm:animOne val="branch"/>
          <dgm:animLvl val="lvl"/>
        </dgm:presLayoutVars>
      </dgm:prSet>
      <dgm:spPr/>
    </dgm:pt>
    <dgm:pt modelId="{DBB2C852-B0AD-4C32-85F4-7CA2AF3708F3}" type="pres">
      <dgm:prSet presAssocID="{729BD336-5912-4C77-8A98-B399A49FC535}" presName="composite" presStyleCnt="0"/>
      <dgm:spPr/>
    </dgm:pt>
    <dgm:pt modelId="{4DC32AF3-156A-418B-B247-B8EF4E64C3BF}" type="pres">
      <dgm:prSet presAssocID="{729BD336-5912-4C77-8A98-B399A49FC535}" presName="FirstChild" presStyleLbl="revTx" presStyleIdx="0" presStyleCnt="3">
        <dgm:presLayoutVars>
          <dgm:chMax val="0"/>
          <dgm:chPref val="0"/>
          <dgm:bulletEnabled val="1"/>
        </dgm:presLayoutVars>
      </dgm:prSet>
      <dgm:spPr/>
    </dgm:pt>
    <dgm:pt modelId="{ADA82571-14C5-48B8-BAC2-BE943DB2809F}" type="pres">
      <dgm:prSet presAssocID="{729BD336-5912-4C77-8A98-B399A49FC535}" presName="Parent" presStyleLbl="alignNode1" presStyleIdx="0" presStyleCnt="3" custScaleX="384615">
        <dgm:presLayoutVars>
          <dgm:chMax val="3"/>
          <dgm:chPref val="3"/>
          <dgm:bulletEnabled val="1"/>
        </dgm:presLayoutVars>
      </dgm:prSet>
      <dgm:spPr/>
      <dgm:t>
        <a:bodyPr/>
        <a:lstStyle/>
        <a:p>
          <a:endParaRPr lang="en-IN"/>
        </a:p>
      </dgm:t>
    </dgm:pt>
    <dgm:pt modelId="{2B1695E1-1CD7-49EB-9998-679A9D3BDF26}" type="pres">
      <dgm:prSet presAssocID="{729BD336-5912-4C77-8A98-B399A49FC535}" presName="Accent" presStyleLbl="parChTrans1D1" presStyleIdx="0" presStyleCnt="3"/>
      <dgm:spPr/>
    </dgm:pt>
    <dgm:pt modelId="{A6397C3F-FFFD-40B9-B6C7-689546984F57}" type="pres">
      <dgm:prSet presAssocID="{E6F38EC9-8FB3-4759-9B01-934C0B38084C}" presName="sibTrans" presStyleCnt="0"/>
      <dgm:spPr/>
    </dgm:pt>
    <dgm:pt modelId="{A72C51F0-88E0-4A56-8E50-92B653420374}" type="pres">
      <dgm:prSet presAssocID="{91EA8CE7-BF63-47DB-8A6F-7DCE436A4E75}" presName="composite" presStyleCnt="0"/>
      <dgm:spPr/>
    </dgm:pt>
    <dgm:pt modelId="{43208343-4E3B-4D16-A8B4-36651B13C725}" type="pres">
      <dgm:prSet presAssocID="{91EA8CE7-BF63-47DB-8A6F-7DCE436A4E75}" presName="FirstChild" presStyleLbl="revTx" presStyleIdx="1" presStyleCnt="3">
        <dgm:presLayoutVars>
          <dgm:chMax val="0"/>
          <dgm:chPref val="0"/>
          <dgm:bulletEnabled val="1"/>
        </dgm:presLayoutVars>
      </dgm:prSet>
      <dgm:spPr/>
    </dgm:pt>
    <dgm:pt modelId="{4288D56C-4CA8-4E00-957E-8B1B7784019C}" type="pres">
      <dgm:prSet presAssocID="{91EA8CE7-BF63-47DB-8A6F-7DCE436A4E75}" presName="Parent" presStyleLbl="alignNode1" presStyleIdx="1" presStyleCnt="3" custScaleX="384615">
        <dgm:presLayoutVars>
          <dgm:chMax val="3"/>
          <dgm:chPref val="3"/>
          <dgm:bulletEnabled val="1"/>
        </dgm:presLayoutVars>
      </dgm:prSet>
      <dgm:spPr/>
      <dgm:t>
        <a:bodyPr/>
        <a:lstStyle/>
        <a:p>
          <a:endParaRPr lang="en-IN"/>
        </a:p>
      </dgm:t>
    </dgm:pt>
    <dgm:pt modelId="{7366281F-1BE9-4078-B432-CF8632712328}" type="pres">
      <dgm:prSet presAssocID="{91EA8CE7-BF63-47DB-8A6F-7DCE436A4E75}" presName="Accent" presStyleLbl="parChTrans1D1" presStyleIdx="1" presStyleCnt="3"/>
      <dgm:spPr/>
    </dgm:pt>
    <dgm:pt modelId="{28AE7BB1-E549-4338-8C8F-2BC1C174F41D}" type="pres">
      <dgm:prSet presAssocID="{2079F452-CFB1-45EE-90A3-2C281AC221AE}" presName="sibTrans" presStyleCnt="0"/>
      <dgm:spPr/>
    </dgm:pt>
    <dgm:pt modelId="{6203040B-642E-4400-B974-8206E33E32CE}" type="pres">
      <dgm:prSet presAssocID="{E1B94D17-864F-4566-9027-122CDEEAD552}" presName="composite" presStyleCnt="0"/>
      <dgm:spPr/>
    </dgm:pt>
    <dgm:pt modelId="{587066CF-7DB5-4007-B1AA-B102A38A80DB}" type="pres">
      <dgm:prSet presAssocID="{E1B94D17-864F-4566-9027-122CDEEAD552}" presName="FirstChild" presStyleLbl="revTx" presStyleIdx="2" presStyleCnt="3">
        <dgm:presLayoutVars>
          <dgm:chMax val="0"/>
          <dgm:chPref val="0"/>
          <dgm:bulletEnabled val="1"/>
        </dgm:presLayoutVars>
      </dgm:prSet>
      <dgm:spPr/>
    </dgm:pt>
    <dgm:pt modelId="{F77D50F1-FA35-4C63-848D-F7D103953B3C}" type="pres">
      <dgm:prSet presAssocID="{E1B94D17-864F-4566-9027-122CDEEAD552}" presName="Parent" presStyleLbl="alignNode1" presStyleIdx="2" presStyleCnt="3" custScaleX="384615">
        <dgm:presLayoutVars>
          <dgm:chMax val="3"/>
          <dgm:chPref val="3"/>
          <dgm:bulletEnabled val="1"/>
        </dgm:presLayoutVars>
      </dgm:prSet>
      <dgm:spPr/>
      <dgm:t>
        <a:bodyPr/>
        <a:lstStyle/>
        <a:p>
          <a:endParaRPr lang="en-IN"/>
        </a:p>
      </dgm:t>
    </dgm:pt>
    <dgm:pt modelId="{3367BFD3-F2C2-4F67-8D4A-B2DA21E48F5F}" type="pres">
      <dgm:prSet presAssocID="{E1B94D17-864F-4566-9027-122CDEEAD552}" presName="Accent" presStyleLbl="parChTrans1D1" presStyleIdx="2" presStyleCnt="3"/>
      <dgm:spPr/>
    </dgm:pt>
  </dgm:ptLst>
  <dgm:cxnLst>
    <dgm:cxn modelId="{D6E99352-B5C6-4DF9-8C3B-072B779624C7}" srcId="{DBB00E88-96BA-476F-BA65-D30309B7AFF7}" destId="{91EA8CE7-BF63-47DB-8A6F-7DCE436A4E75}" srcOrd="1" destOrd="0" parTransId="{38FB3967-13F2-4C06-A39E-1B0EC68B6703}" sibTransId="{2079F452-CFB1-45EE-90A3-2C281AC221AE}"/>
    <dgm:cxn modelId="{13EEF45B-C1CC-4ECE-9020-472FB0CDD7C0}" srcId="{DBB00E88-96BA-476F-BA65-D30309B7AFF7}" destId="{729BD336-5912-4C77-8A98-B399A49FC535}" srcOrd="0" destOrd="0" parTransId="{BEFFBFC5-373F-42C9-A542-66BFD7AEF6E1}" sibTransId="{E6F38EC9-8FB3-4759-9B01-934C0B38084C}"/>
    <dgm:cxn modelId="{A265ED81-7C20-41A3-8608-1ACFD8BB8C8D}" type="presOf" srcId="{91EA8CE7-BF63-47DB-8A6F-7DCE436A4E75}" destId="{4288D56C-4CA8-4E00-957E-8B1B7784019C}" srcOrd="0" destOrd="0" presId="urn:microsoft.com/office/officeart/2011/layout/TabList"/>
    <dgm:cxn modelId="{57AF5388-E7E7-44AC-9C71-148021652F10}" type="presOf" srcId="{E1B94D17-864F-4566-9027-122CDEEAD552}" destId="{F77D50F1-FA35-4C63-848D-F7D103953B3C}" srcOrd="0" destOrd="0" presId="urn:microsoft.com/office/officeart/2011/layout/TabList"/>
    <dgm:cxn modelId="{DE768468-679A-414F-A2AD-68266B60CBEC}" srcId="{DBB00E88-96BA-476F-BA65-D30309B7AFF7}" destId="{E1B94D17-864F-4566-9027-122CDEEAD552}" srcOrd="2" destOrd="0" parTransId="{954E3BA7-2553-4CE5-AB5F-CF4123D9C690}" sibTransId="{CC1D7898-B3DE-4359-9C8F-F84C8ADF7D8B}"/>
    <dgm:cxn modelId="{50BD3D5B-6C4A-4AFF-87A5-36D773C7627D}" type="presOf" srcId="{729BD336-5912-4C77-8A98-B399A49FC535}" destId="{ADA82571-14C5-48B8-BAC2-BE943DB2809F}" srcOrd="0" destOrd="0" presId="urn:microsoft.com/office/officeart/2011/layout/TabList"/>
    <dgm:cxn modelId="{A51504D9-7B44-4983-869C-6FFFB586036A}" type="presOf" srcId="{DBB00E88-96BA-476F-BA65-D30309B7AFF7}" destId="{09E73998-7E82-4889-82F6-1E7C79406D9D}" srcOrd="0" destOrd="0" presId="urn:microsoft.com/office/officeart/2011/layout/TabList"/>
    <dgm:cxn modelId="{067E9598-7035-4E36-AF3C-EE2951B96DE2}" type="presParOf" srcId="{09E73998-7E82-4889-82F6-1E7C79406D9D}" destId="{DBB2C852-B0AD-4C32-85F4-7CA2AF3708F3}" srcOrd="0" destOrd="0" presId="urn:microsoft.com/office/officeart/2011/layout/TabList"/>
    <dgm:cxn modelId="{0340DA1E-5A2D-4FE1-9378-3A6B75ED2653}" type="presParOf" srcId="{DBB2C852-B0AD-4C32-85F4-7CA2AF3708F3}" destId="{4DC32AF3-156A-418B-B247-B8EF4E64C3BF}" srcOrd="0" destOrd="0" presId="urn:microsoft.com/office/officeart/2011/layout/TabList"/>
    <dgm:cxn modelId="{C1E1E18D-BA09-4672-A95E-E8D767947E89}" type="presParOf" srcId="{DBB2C852-B0AD-4C32-85F4-7CA2AF3708F3}" destId="{ADA82571-14C5-48B8-BAC2-BE943DB2809F}" srcOrd="1" destOrd="0" presId="urn:microsoft.com/office/officeart/2011/layout/TabList"/>
    <dgm:cxn modelId="{6CB8119C-569C-43A1-9D5E-347375F760ED}" type="presParOf" srcId="{DBB2C852-B0AD-4C32-85F4-7CA2AF3708F3}" destId="{2B1695E1-1CD7-49EB-9998-679A9D3BDF26}" srcOrd="2" destOrd="0" presId="urn:microsoft.com/office/officeart/2011/layout/TabList"/>
    <dgm:cxn modelId="{86F3ECD0-7F86-4ABE-A5F1-F0F0C803BE7A}" type="presParOf" srcId="{09E73998-7E82-4889-82F6-1E7C79406D9D}" destId="{A6397C3F-FFFD-40B9-B6C7-689546984F57}" srcOrd="1" destOrd="0" presId="urn:microsoft.com/office/officeart/2011/layout/TabList"/>
    <dgm:cxn modelId="{DC932016-02B6-44F8-BF0E-938558D4EB4C}" type="presParOf" srcId="{09E73998-7E82-4889-82F6-1E7C79406D9D}" destId="{A72C51F0-88E0-4A56-8E50-92B653420374}" srcOrd="2" destOrd="0" presId="urn:microsoft.com/office/officeart/2011/layout/TabList"/>
    <dgm:cxn modelId="{0379A306-9D2A-4CCB-B54D-E5D67CCF6541}" type="presParOf" srcId="{A72C51F0-88E0-4A56-8E50-92B653420374}" destId="{43208343-4E3B-4D16-A8B4-36651B13C725}" srcOrd="0" destOrd="0" presId="urn:microsoft.com/office/officeart/2011/layout/TabList"/>
    <dgm:cxn modelId="{553F6E4C-6C82-4E13-8BD6-DFD2EAA07948}" type="presParOf" srcId="{A72C51F0-88E0-4A56-8E50-92B653420374}" destId="{4288D56C-4CA8-4E00-957E-8B1B7784019C}" srcOrd="1" destOrd="0" presId="urn:microsoft.com/office/officeart/2011/layout/TabList"/>
    <dgm:cxn modelId="{FFDDCE45-2DFD-47D5-974D-2016EDAA473E}" type="presParOf" srcId="{A72C51F0-88E0-4A56-8E50-92B653420374}" destId="{7366281F-1BE9-4078-B432-CF8632712328}" srcOrd="2" destOrd="0" presId="urn:microsoft.com/office/officeart/2011/layout/TabList"/>
    <dgm:cxn modelId="{54505FE7-A713-4B51-A04F-31C5A4B6D34B}" type="presParOf" srcId="{09E73998-7E82-4889-82F6-1E7C79406D9D}" destId="{28AE7BB1-E549-4338-8C8F-2BC1C174F41D}" srcOrd="3" destOrd="0" presId="urn:microsoft.com/office/officeart/2011/layout/TabList"/>
    <dgm:cxn modelId="{53A6761E-E34B-472E-93E6-4510983D9040}" type="presParOf" srcId="{09E73998-7E82-4889-82F6-1E7C79406D9D}" destId="{6203040B-642E-4400-B974-8206E33E32CE}" srcOrd="4" destOrd="0" presId="urn:microsoft.com/office/officeart/2011/layout/TabList"/>
    <dgm:cxn modelId="{5B09F862-4C41-4EA8-AD6C-B65A0CF6AFC3}" type="presParOf" srcId="{6203040B-642E-4400-B974-8206E33E32CE}" destId="{587066CF-7DB5-4007-B1AA-B102A38A80DB}" srcOrd="0" destOrd="0" presId="urn:microsoft.com/office/officeart/2011/layout/TabList"/>
    <dgm:cxn modelId="{014CD683-B22E-4686-9F7D-E404F14AB457}" type="presParOf" srcId="{6203040B-642E-4400-B974-8206E33E32CE}" destId="{F77D50F1-FA35-4C63-848D-F7D103953B3C}" srcOrd="1" destOrd="0" presId="urn:microsoft.com/office/officeart/2011/layout/TabList"/>
    <dgm:cxn modelId="{0A324710-CB82-4053-9F73-0C5200F94543}" type="presParOf" srcId="{6203040B-642E-4400-B974-8206E33E32CE}" destId="{3367BFD3-F2C2-4F67-8D4A-B2DA21E48F5F}" srcOrd="2" destOrd="0" presId="urn:microsoft.com/office/officeart/2011/layout/Tab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E5047-F536-0C42-B2DD-5CE48D238F7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3250F8B-AD87-7149-B4F4-28F56FF9CED4}">
      <dgm:prSet phldrT="[Text]"/>
      <dgm:spPr/>
      <dgm:t>
        <a:bodyPr/>
        <a:lstStyle/>
        <a:p>
          <a:pPr algn="l">
            <a:buClr>
              <a:schemeClr val="tx1"/>
            </a:buClr>
            <a:buSzPct val="120000"/>
          </a:pPr>
          <a:r>
            <a:rPr lang="en-US" dirty="0">
              <a:solidFill>
                <a:schemeClr val="bg1"/>
              </a:solidFill>
              <a:latin typeface="Calibri" panose="020F0502020204030204" pitchFamily="34" charset="0"/>
              <a:cs typeface="Calibri" panose="020F0502020204030204" pitchFamily="34" charset="0"/>
            </a:rPr>
            <a:t>Looking for Companies to participate in advancement of the product</a:t>
          </a:r>
          <a:endParaRPr lang="en-US" dirty="0">
            <a:solidFill>
              <a:schemeClr val="bg1"/>
            </a:solidFill>
          </a:endParaRPr>
        </a:p>
      </dgm:t>
    </dgm:pt>
    <dgm:pt modelId="{A3884B61-3D59-A94D-B310-EC1655493213}" type="parTrans" cxnId="{D130BC55-BDEC-7248-8760-AE985F00639F}">
      <dgm:prSet/>
      <dgm:spPr/>
      <dgm:t>
        <a:bodyPr/>
        <a:lstStyle/>
        <a:p>
          <a:endParaRPr lang="en-US"/>
        </a:p>
      </dgm:t>
    </dgm:pt>
    <dgm:pt modelId="{4154FB8F-96DA-E846-A34F-4B1F8ACEEA6F}" type="sibTrans" cxnId="{D130BC55-BDEC-7248-8760-AE985F00639F}">
      <dgm:prSet/>
      <dgm:spPr/>
      <dgm:t>
        <a:bodyPr/>
        <a:lstStyle/>
        <a:p>
          <a:endParaRPr lang="en-US"/>
        </a:p>
      </dgm:t>
    </dgm:pt>
    <dgm:pt modelId="{2589F55F-7331-7345-B3BD-DBB750E2FA6D}">
      <dgm:prSet phldrT="[Text]"/>
      <dgm:spPr/>
      <dgm:t>
        <a:bodyPr/>
        <a:lstStyle/>
        <a:p>
          <a:pPr algn="l">
            <a:buClr>
              <a:schemeClr val="tx1"/>
            </a:buClr>
            <a:buSzPct val="120000"/>
          </a:pPr>
          <a:r>
            <a:rPr lang="en-US" dirty="0">
              <a:solidFill>
                <a:schemeClr val="bg1"/>
              </a:solidFill>
              <a:latin typeface="Calibri" panose="020F0502020204030204" pitchFamily="34" charset="0"/>
              <a:cs typeface="Calibri" panose="020F0502020204030204" pitchFamily="34" charset="0"/>
            </a:rPr>
            <a:t>Looking for the Licensing of the Patent</a:t>
          </a:r>
          <a:endParaRPr lang="en-US" dirty="0">
            <a:solidFill>
              <a:schemeClr val="bg1"/>
            </a:solidFill>
          </a:endParaRPr>
        </a:p>
      </dgm:t>
    </dgm:pt>
    <dgm:pt modelId="{772DBDCE-44A1-B846-AC90-D4D15D37A14C}" type="parTrans" cxnId="{09B157B6-E2B3-EC4E-B858-D1CC1894D88D}">
      <dgm:prSet/>
      <dgm:spPr/>
      <dgm:t>
        <a:bodyPr/>
        <a:lstStyle/>
        <a:p>
          <a:endParaRPr lang="en-US"/>
        </a:p>
      </dgm:t>
    </dgm:pt>
    <dgm:pt modelId="{A58D6CC7-3378-8341-B42E-F91B02E3C185}" type="sibTrans" cxnId="{09B157B6-E2B3-EC4E-B858-D1CC1894D88D}">
      <dgm:prSet/>
      <dgm:spPr/>
      <dgm:t>
        <a:bodyPr/>
        <a:lstStyle/>
        <a:p>
          <a:endParaRPr lang="en-US"/>
        </a:p>
      </dgm:t>
    </dgm:pt>
    <dgm:pt modelId="{9F28F0EA-F0A0-8D44-9814-9ABD5B7EAD4E}">
      <dgm:prSet/>
      <dgm:spPr/>
      <dgm:t>
        <a:bodyPr/>
        <a:lstStyle/>
        <a:p>
          <a:pPr algn="l"/>
          <a:r>
            <a:rPr lang="en-US" dirty="0">
              <a:solidFill>
                <a:schemeClr val="bg1"/>
              </a:solidFill>
              <a:latin typeface="Calibri" panose="020F0502020204030204" pitchFamily="34" charset="0"/>
              <a:cs typeface="Calibri" panose="020F0502020204030204" pitchFamily="34" charset="0"/>
            </a:rPr>
            <a:t>Looking for the Technology Transfer</a:t>
          </a:r>
        </a:p>
      </dgm:t>
    </dgm:pt>
    <dgm:pt modelId="{1FBC7E9B-1A08-F648-86E0-931C05A91B26}" type="parTrans" cxnId="{1313AF93-44E8-1A48-984E-21B1C8E57BEE}">
      <dgm:prSet/>
      <dgm:spPr/>
      <dgm:t>
        <a:bodyPr/>
        <a:lstStyle/>
        <a:p>
          <a:endParaRPr lang="en-US"/>
        </a:p>
      </dgm:t>
    </dgm:pt>
    <dgm:pt modelId="{FD37ECBF-C5A5-7B4D-B431-BB0F9090F150}" type="sibTrans" cxnId="{1313AF93-44E8-1A48-984E-21B1C8E57BEE}">
      <dgm:prSet/>
      <dgm:spPr/>
      <dgm:t>
        <a:bodyPr/>
        <a:lstStyle/>
        <a:p>
          <a:endParaRPr lang="en-US"/>
        </a:p>
      </dgm:t>
    </dgm:pt>
    <dgm:pt modelId="{7618357D-C682-C241-AD84-54ED495BC68E}" type="pres">
      <dgm:prSet presAssocID="{E64E5047-F536-0C42-B2DD-5CE48D238F7A}" presName="Name0" presStyleCnt="0">
        <dgm:presLayoutVars>
          <dgm:chMax val="7"/>
          <dgm:chPref val="7"/>
          <dgm:dir/>
        </dgm:presLayoutVars>
      </dgm:prSet>
      <dgm:spPr/>
      <dgm:t>
        <a:bodyPr/>
        <a:lstStyle/>
        <a:p>
          <a:endParaRPr lang="en-IN"/>
        </a:p>
      </dgm:t>
    </dgm:pt>
    <dgm:pt modelId="{B37A08E8-3EE1-8A47-BFA8-3FBC16937685}" type="pres">
      <dgm:prSet presAssocID="{E64E5047-F536-0C42-B2DD-5CE48D238F7A}" presName="Name1" presStyleCnt="0"/>
      <dgm:spPr/>
    </dgm:pt>
    <dgm:pt modelId="{F890FAD2-8A0C-9845-99D5-E9C383C0E80A}" type="pres">
      <dgm:prSet presAssocID="{E64E5047-F536-0C42-B2DD-5CE48D238F7A}" presName="cycle" presStyleCnt="0"/>
      <dgm:spPr/>
    </dgm:pt>
    <dgm:pt modelId="{B07E1761-060A-3943-A875-35B6FACDDA74}" type="pres">
      <dgm:prSet presAssocID="{E64E5047-F536-0C42-B2DD-5CE48D238F7A}" presName="srcNode" presStyleLbl="node1" presStyleIdx="0" presStyleCnt="3"/>
      <dgm:spPr/>
    </dgm:pt>
    <dgm:pt modelId="{9A997D43-A0B0-9E41-BBF4-C464B0B1D18F}" type="pres">
      <dgm:prSet presAssocID="{E64E5047-F536-0C42-B2DD-5CE48D238F7A}" presName="conn" presStyleLbl="parChTrans1D2" presStyleIdx="0" presStyleCnt="1"/>
      <dgm:spPr/>
      <dgm:t>
        <a:bodyPr/>
        <a:lstStyle/>
        <a:p>
          <a:endParaRPr lang="en-IN"/>
        </a:p>
      </dgm:t>
    </dgm:pt>
    <dgm:pt modelId="{9E530BE4-05A3-1342-9E43-DFFD7065FAC9}" type="pres">
      <dgm:prSet presAssocID="{E64E5047-F536-0C42-B2DD-5CE48D238F7A}" presName="extraNode" presStyleLbl="node1" presStyleIdx="0" presStyleCnt="3"/>
      <dgm:spPr/>
    </dgm:pt>
    <dgm:pt modelId="{81FBD2E8-86A7-7D49-B068-21D61AAB46F5}" type="pres">
      <dgm:prSet presAssocID="{E64E5047-F536-0C42-B2DD-5CE48D238F7A}" presName="dstNode" presStyleLbl="node1" presStyleIdx="0" presStyleCnt="3"/>
      <dgm:spPr/>
    </dgm:pt>
    <dgm:pt modelId="{52321D36-F2E6-6D4E-8F8E-B7EAD0151456}" type="pres">
      <dgm:prSet presAssocID="{D3250F8B-AD87-7149-B4F4-28F56FF9CED4}" presName="text_1" presStyleLbl="node1" presStyleIdx="0" presStyleCnt="3">
        <dgm:presLayoutVars>
          <dgm:bulletEnabled val="1"/>
        </dgm:presLayoutVars>
      </dgm:prSet>
      <dgm:spPr/>
      <dgm:t>
        <a:bodyPr/>
        <a:lstStyle/>
        <a:p>
          <a:endParaRPr lang="en-IN"/>
        </a:p>
      </dgm:t>
    </dgm:pt>
    <dgm:pt modelId="{97615F30-8A2F-5B46-A9F0-792124F3E5DF}" type="pres">
      <dgm:prSet presAssocID="{D3250F8B-AD87-7149-B4F4-28F56FF9CED4}" presName="accent_1" presStyleCnt="0"/>
      <dgm:spPr/>
    </dgm:pt>
    <dgm:pt modelId="{A50A3152-AC86-204A-9437-CB6CBF830689}" type="pres">
      <dgm:prSet presAssocID="{D3250F8B-AD87-7149-B4F4-28F56FF9CED4}" presName="accentRepeatNode" presStyleLbl="solidFgAcc1" presStyleIdx="0" presStyleCnt="3"/>
      <dgm:spPr/>
    </dgm:pt>
    <dgm:pt modelId="{3ED63950-1671-344E-903F-608C62A998F3}" type="pres">
      <dgm:prSet presAssocID="{2589F55F-7331-7345-B3BD-DBB750E2FA6D}" presName="text_2" presStyleLbl="node1" presStyleIdx="1" presStyleCnt="3">
        <dgm:presLayoutVars>
          <dgm:bulletEnabled val="1"/>
        </dgm:presLayoutVars>
      </dgm:prSet>
      <dgm:spPr/>
      <dgm:t>
        <a:bodyPr/>
        <a:lstStyle/>
        <a:p>
          <a:endParaRPr lang="en-IN"/>
        </a:p>
      </dgm:t>
    </dgm:pt>
    <dgm:pt modelId="{F729C95A-A682-4343-9277-03730C8A431E}" type="pres">
      <dgm:prSet presAssocID="{2589F55F-7331-7345-B3BD-DBB750E2FA6D}" presName="accent_2" presStyleCnt="0"/>
      <dgm:spPr/>
    </dgm:pt>
    <dgm:pt modelId="{DC2EE5D1-CB90-F24A-BE45-AF4F94A6293A}" type="pres">
      <dgm:prSet presAssocID="{2589F55F-7331-7345-B3BD-DBB750E2FA6D}" presName="accentRepeatNode" presStyleLbl="solidFgAcc1" presStyleIdx="1" presStyleCnt="3"/>
      <dgm:spPr/>
    </dgm:pt>
    <dgm:pt modelId="{34DD1D76-E984-2A46-9C1A-1F7A17BEACC1}" type="pres">
      <dgm:prSet presAssocID="{9F28F0EA-F0A0-8D44-9814-9ABD5B7EAD4E}" presName="text_3" presStyleLbl="node1" presStyleIdx="2" presStyleCnt="3">
        <dgm:presLayoutVars>
          <dgm:bulletEnabled val="1"/>
        </dgm:presLayoutVars>
      </dgm:prSet>
      <dgm:spPr/>
      <dgm:t>
        <a:bodyPr/>
        <a:lstStyle/>
        <a:p>
          <a:endParaRPr lang="en-IN"/>
        </a:p>
      </dgm:t>
    </dgm:pt>
    <dgm:pt modelId="{068319C8-DEBC-5343-B998-EFDB82CA3AE5}" type="pres">
      <dgm:prSet presAssocID="{9F28F0EA-F0A0-8D44-9814-9ABD5B7EAD4E}" presName="accent_3" presStyleCnt="0"/>
      <dgm:spPr/>
    </dgm:pt>
    <dgm:pt modelId="{97E512CF-27EA-AB44-A0B2-7737CF50CC0E}" type="pres">
      <dgm:prSet presAssocID="{9F28F0EA-F0A0-8D44-9814-9ABD5B7EAD4E}" presName="accentRepeatNode" presStyleLbl="solidFgAcc1" presStyleIdx="2" presStyleCnt="3"/>
      <dgm:spPr/>
    </dgm:pt>
  </dgm:ptLst>
  <dgm:cxnLst>
    <dgm:cxn modelId="{09B157B6-E2B3-EC4E-B858-D1CC1894D88D}" srcId="{E64E5047-F536-0C42-B2DD-5CE48D238F7A}" destId="{2589F55F-7331-7345-B3BD-DBB750E2FA6D}" srcOrd="1" destOrd="0" parTransId="{772DBDCE-44A1-B846-AC90-D4D15D37A14C}" sibTransId="{A58D6CC7-3378-8341-B42E-F91B02E3C185}"/>
    <dgm:cxn modelId="{55B06F17-C170-2744-9673-7E1576A1890D}" type="presOf" srcId="{E64E5047-F536-0C42-B2DD-5CE48D238F7A}" destId="{7618357D-C682-C241-AD84-54ED495BC68E}" srcOrd="0" destOrd="0" presId="urn:microsoft.com/office/officeart/2008/layout/VerticalCurvedList"/>
    <dgm:cxn modelId="{D130BC55-BDEC-7248-8760-AE985F00639F}" srcId="{E64E5047-F536-0C42-B2DD-5CE48D238F7A}" destId="{D3250F8B-AD87-7149-B4F4-28F56FF9CED4}" srcOrd="0" destOrd="0" parTransId="{A3884B61-3D59-A94D-B310-EC1655493213}" sibTransId="{4154FB8F-96DA-E846-A34F-4B1F8ACEEA6F}"/>
    <dgm:cxn modelId="{82F59032-67C3-D242-B1BF-BF2F8D36A2B9}" type="presOf" srcId="{4154FB8F-96DA-E846-A34F-4B1F8ACEEA6F}" destId="{9A997D43-A0B0-9E41-BBF4-C464B0B1D18F}" srcOrd="0" destOrd="0" presId="urn:microsoft.com/office/officeart/2008/layout/VerticalCurvedList"/>
    <dgm:cxn modelId="{12A7AC11-3C0B-4644-84AA-D18EC6E1FA50}" type="presOf" srcId="{2589F55F-7331-7345-B3BD-DBB750E2FA6D}" destId="{3ED63950-1671-344E-903F-608C62A998F3}" srcOrd="0" destOrd="0" presId="urn:microsoft.com/office/officeart/2008/layout/VerticalCurvedList"/>
    <dgm:cxn modelId="{E988C4EF-1653-A14B-9A73-DC769B9FE312}" type="presOf" srcId="{D3250F8B-AD87-7149-B4F4-28F56FF9CED4}" destId="{52321D36-F2E6-6D4E-8F8E-B7EAD0151456}" srcOrd="0" destOrd="0" presId="urn:microsoft.com/office/officeart/2008/layout/VerticalCurvedList"/>
    <dgm:cxn modelId="{708B2F85-0773-F246-A7B5-B05F06EB859E}" type="presOf" srcId="{9F28F0EA-F0A0-8D44-9814-9ABD5B7EAD4E}" destId="{34DD1D76-E984-2A46-9C1A-1F7A17BEACC1}" srcOrd="0" destOrd="0" presId="urn:microsoft.com/office/officeart/2008/layout/VerticalCurvedList"/>
    <dgm:cxn modelId="{1313AF93-44E8-1A48-984E-21B1C8E57BEE}" srcId="{E64E5047-F536-0C42-B2DD-5CE48D238F7A}" destId="{9F28F0EA-F0A0-8D44-9814-9ABD5B7EAD4E}" srcOrd="2" destOrd="0" parTransId="{1FBC7E9B-1A08-F648-86E0-931C05A91B26}" sibTransId="{FD37ECBF-C5A5-7B4D-B431-BB0F9090F150}"/>
    <dgm:cxn modelId="{B22FA9C7-194A-AA4C-8F34-DE15286A1532}" type="presParOf" srcId="{7618357D-C682-C241-AD84-54ED495BC68E}" destId="{B37A08E8-3EE1-8A47-BFA8-3FBC16937685}" srcOrd="0" destOrd="0" presId="urn:microsoft.com/office/officeart/2008/layout/VerticalCurvedList"/>
    <dgm:cxn modelId="{66CEE31A-621D-E446-BFD0-5BC1EE5BBB9E}" type="presParOf" srcId="{B37A08E8-3EE1-8A47-BFA8-3FBC16937685}" destId="{F890FAD2-8A0C-9845-99D5-E9C383C0E80A}" srcOrd="0" destOrd="0" presId="urn:microsoft.com/office/officeart/2008/layout/VerticalCurvedList"/>
    <dgm:cxn modelId="{EAB8B62B-BE48-EC41-98C1-9BAB04B48853}" type="presParOf" srcId="{F890FAD2-8A0C-9845-99D5-E9C383C0E80A}" destId="{B07E1761-060A-3943-A875-35B6FACDDA74}" srcOrd="0" destOrd="0" presId="urn:microsoft.com/office/officeart/2008/layout/VerticalCurvedList"/>
    <dgm:cxn modelId="{6FFD4977-5F87-A94E-8B5C-50BA91EC4494}" type="presParOf" srcId="{F890FAD2-8A0C-9845-99D5-E9C383C0E80A}" destId="{9A997D43-A0B0-9E41-BBF4-C464B0B1D18F}" srcOrd="1" destOrd="0" presId="urn:microsoft.com/office/officeart/2008/layout/VerticalCurvedList"/>
    <dgm:cxn modelId="{905E18C9-3958-2748-9F42-420EA824CFCC}" type="presParOf" srcId="{F890FAD2-8A0C-9845-99D5-E9C383C0E80A}" destId="{9E530BE4-05A3-1342-9E43-DFFD7065FAC9}" srcOrd="2" destOrd="0" presId="urn:microsoft.com/office/officeart/2008/layout/VerticalCurvedList"/>
    <dgm:cxn modelId="{BF569B0C-A7BB-B74E-A5DD-8C4DD6678F8B}" type="presParOf" srcId="{F890FAD2-8A0C-9845-99D5-E9C383C0E80A}" destId="{81FBD2E8-86A7-7D49-B068-21D61AAB46F5}" srcOrd="3" destOrd="0" presId="urn:microsoft.com/office/officeart/2008/layout/VerticalCurvedList"/>
    <dgm:cxn modelId="{DBEE1AAD-B954-3742-B891-67D2C6F0C225}" type="presParOf" srcId="{B37A08E8-3EE1-8A47-BFA8-3FBC16937685}" destId="{52321D36-F2E6-6D4E-8F8E-B7EAD0151456}" srcOrd="1" destOrd="0" presId="urn:microsoft.com/office/officeart/2008/layout/VerticalCurvedList"/>
    <dgm:cxn modelId="{105FD2D9-5306-1240-8557-10A0AEECC6E6}" type="presParOf" srcId="{B37A08E8-3EE1-8A47-BFA8-3FBC16937685}" destId="{97615F30-8A2F-5B46-A9F0-792124F3E5DF}" srcOrd="2" destOrd="0" presId="urn:microsoft.com/office/officeart/2008/layout/VerticalCurvedList"/>
    <dgm:cxn modelId="{3C9D7A5D-B243-7742-A755-2F40C1540018}" type="presParOf" srcId="{97615F30-8A2F-5B46-A9F0-792124F3E5DF}" destId="{A50A3152-AC86-204A-9437-CB6CBF830689}" srcOrd="0" destOrd="0" presId="urn:microsoft.com/office/officeart/2008/layout/VerticalCurvedList"/>
    <dgm:cxn modelId="{FA007141-8F31-454B-869E-365AD2BA2B1E}" type="presParOf" srcId="{B37A08E8-3EE1-8A47-BFA8-3FBC16937685}" destId="{3ED63950-1671-344E-903F-608C62A998F3}" srcOrd="3" destOrd="0" presId="urn:microsoft.com/office/officeart/2008/layout/VerticalCurvedList"/>
    <dgm:cxn modelId="{F86A3C45-534C-554E-B0D7-DF7A9D550205}" type="presParOf" srcId="{B37A08E8-3EE1-8A47-BFA8-3FBC16937685}" destId="{F729C95A-A682-4343-9277-03730C8A431E}" srcOrd="4" destOrd="0" presId="urn:microsoft.com/office/officeart/2008/layout/VerticalCurvedList"/>
    <dgm:cxn modelId="{AFF26A1A-6ACE-0D43-89B3-10F44B79ECF7}" type="presParOf" srcId="{F729C95A-A682-4343-9277-03730C8A431E}" destId="{DC2EE5D1-CB90-F24A-BE45-AF4F94A6293A}" srcOrd="0" destOrd="0" presId="urn:microsoft.com/office/officeart/2008/layout/VerticalCurvedList"/>
    <dgm:cxn modelId="{A16E4AD0-3CEA-2A47-82B4-F9BE76080874}" type="presParOf" srcId="{B37A08E8-3EE1-8A47-BFA8-3FBC16937685}" destId="{34DD1D76-E984-2A46-9C1A-1F7A17BEACC1}" srcOrd="5" destOrd="0" presId="urn:microsoft.com/office/officeart/2008/layout/VerticalCurvedList"/>
    <dgm:cxn modelId="{EC8F9008-17FD-6D46-9284-DD31ADA5ACB0}" type="presParOf" srcId="{B37A08E8-3EE1-8A47-BFA8-3FBC16937685}" destId="{068319C8-DEBC-5343-B998-EFDB82CA3AE5}" srcOrd="6" destOrd="0" presId="urn:microsoft.com/office/officeart/2008/layout/VerticalCurvedList"/>
    <dgm:cxn modelId="{52241529-860A-2D42-93FA-292431C86BA5}" type="presParOf" srcId="{068319C8-DEBC-5343-B998-EFDB82CA3AE5}" destId="{97E512CF-27EA-AB44-A0B2-7737CF50CC0E}"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938C8-987E-4BA7-A8AF-0EF1AD51094A}">
      <dsp:nvSpPr>
        <dsp:cNvPr id="0" name=""/>
        <dsp:cNvSpPr/>
      </dsp:nvSpPr>
      <dsp:spPr>
        <a:xfrm>
          <a:off x="659766" y="24539"/>
          <a:ext cx="3179885" cy="23499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C1A6A2A2-7EF7-48C7-9F52-E8E8A9E77120}">
      <dsp:nvSpPr>
        <dsp:cNvPr id="0" name=""/>
        <dsp:cNvSpPr/>
      </dsp:nvSpPr>
      <dsp:spPr>
        <a:xfrm>
          <a:off x="1474807" y="2015060"/>
          <a:ext cx="2395517" cy="52513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n-US" sz="1800" kern="1200" dirty="0">
              <a:latin typeface="Calibri" panose="020F0502020204030204" pitchFamily="34" charset="0"/>
            </a:rPr>
            <a:t>Texas 2017</a:t>
          </a:r>
          <a:endParaRPr lang="en-IN" sz="1800" kern="1200" dirty="0">
            <a:latin typeface="Calibri" panose="020F0502020204030204" pitchFamily="34" charset="0"/>
          </a:endParaRPr>
        </a:p>
      </dsp:txBody>
      <dsp:txXfrm>
        <a:off x="1474807" y="2015060"/>
        <a:ext cx="2395517" cy="525130"/>
      </dsp:txXfrm>
    </dsp:sp>
    <dsp:sp modelId="{C218A961-A671-4C43-B138-EBF7741B2962}">
      <dsp:nvSpPr>
        <dsp:cNvPr id="0" name=""/>
        <dsp:cNvSpPr/>
      </dsp:nvSpPr>
      <dsp:spPr>
        <a:xfrm>
          <a:off x="4257675" y="24539"/>
          <a:ext cx="3179885" cy="23499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0">
          <a:scrgbClr r="0" g="0" b="0"/>
        </a:effectRef>
        <a:fontRef idx="minor"/>
      </dsp:style>
    </dsp:sp>
    <dsp:sp modelId="{79DB582A-60E3-45AE-97F4-40AAB3EF95CE}">
      <dsp:nvSpPr>
        <dsp:cNvPr id="0" name=""/>
        <dsp:cNvSpPr/>
      </dsp:nvSpPr>
      <dsp:spPr>
        <a:xfrm>
          <a:off x="5072716" y="2015060"/>
          <a:ext cx="2395517" cy="52513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n-US" sz="1800" kern="1200" dirty="0">
              <a:latin typeface="Calibri" panose="020F0502020204030204" pitchFamily="34" charset="0"/>
            </a:rPr>
            <a:t>Latur 2016</a:t>
          </a:r>
          <a:endParaRPr lang="en-IN" sz="1800" kern="1200" dirty="0">
            <a:latin typeface="Calibri" panose="020F0502020204030204" pitchFamily="34" charset="0"/>
          </a:endParaRPr>
        </a:p>
      </dsp:txBody>
      <dsp:txXfrm>
        <a:off x="5072716" y="2015060"/>
        <a:ext cx="2395517" cy="525130"/>
      </dsp:txXfrm>
    </dsp:sp>
    <dsp:sp modelId="{CF9F1D01-3DA6-4022-92A0-9722E070FBE9}">
      <dsp:nvSpPr>
        <dsp:cNvPr id="0" name=""/>
        <dsp:cNvSpPr/>
      </dsp:nvSpPr>
      <dsp:spPr>
        <a:xfrm>
          <a:off x="2458720" y="2878476"/>
          <a:ext cx="3179885" cy="23499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a:noFill/>
        </a:ln>
        <a:effectLst/>
      </dsp:spPr>
      <dsp:style>
        <a:lnRef idx="0">
          <a:scrgbClr r="0" g="0" b="0"/>
        </a:lnRef>
        <a:fillRef idx="1">
          <a:scrgbClr r="0" g="0" b="0"/>
        </a:fillRef>
        <a:effectRef idx="0">
          <a:scrgbClr r="0" g="0" b="0"/>
        </a:effectRef>
        <a:fontRef idx="minor"/>
      </dsp:style>
    </dsp:sp>
    <dsp:sp modelId="{2B648C81-3626-402F-B98D-5E0449770049}">
      <dsp:nvSpPr>
        <dsp:cNvPr id="0" name=""/>
        <dsp:cNvSpPr/>
      </dsp:nvSpPr>
      <dsp:spPr>
        <a:xfrm>
          <a:off x="3273761" y="4868997"/>
          <a:ext cx="2395517" cy="52513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n-US" sz="1800" kern="1200" dirty="0">
              <a:latin typeface="Calibri" panose="020F0502020204030204" pitchFamily="34" charset="0"/>
            </a:rPr>
            <a:t>Mumbai 2017</a:t>
          </a:r>
          <a:endParaRPr lang="en-IN" sz="1800" kern="1200" dirty="0">
            <a:latin typeface="Calibri" panose="020F0502020204030204" pitchFamily="34" charset="0"/>
          </a:endParaRPr>
        </a:p>
      </dsp:txBody>
      <dsp:txXfrm>
        <a:off x="3273761" y="4868997"/>
        <a:ext cx="2395517" cy="525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E762E-109A-4622-B2D9-95D434760C97}">
      <dsp:nvSpPr>
        <dsp:cNvPr id="0" name=""/>
        <dsp:cNvSpPr/>
      </dsp:nvSpPr>
      <dsp:spPr>
        <a:xfrm>
          <a:off x="1638186" y="5417514"/>
          <a:ext cx="8855074"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7BFD3-F2C2-4F67-8D4A-B2DA21E48F5F}">
      <dsp:nvSpPr>
        <dsp:cNvPr id="0" name=""/>
        <dsp:cNvSpPr/>
      </dsp:nvSpPr>
      <dsp:spPr>
        <a:xfrm>
          <a:off x="1638186" y="4047109"/>
          <a:ext cx="8855074"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6281F-1BE9-4078-B432-CF8632712328}">
      <dsp:nvSpPr>
        <dsp:cNvPr id="0" name=""/>
        <dsp:cNvSpPr/>
      </dsp:nvSpPr>
      <dsp:spPr>
        <a:xfrm>
          <a:off x="1638186" y="2676704"/>
          <a:ext cx="8855074"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695E1-1CD7-49EB-9998-679A9D3BDF26}">
      <dsp:nvSpPr>
        <dsp:cNvPr id="0" name=""/>
        <dsp:cNvSpPr/>
      </dsp:nvSpPr>
      <dsp:spPr>
        <a:xfrm>
          <a:off x="1638186" y="1306300"/>
          <a:ext cx="8855074"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32AF3-156A-418B-B247-B8EF4E64C3BF}">
      <dsp:nvSpPr>
        <dsp:cNvPr id="0" name=""/>
        <dsp:cNvSpPr/>
      </dsp:nvSpPr>
      <dsp:spPr>
        <a:xfrm>
          <a:off x="3940505" y="1152"/>
          <a:ext cx="6552754" cy="1305147"/>
        </a:xfrm>
        <a:prstGeom prst="rect">
          <a:avLst/>
        </a:prstGeom>
        <a:noFill/>
        <a:ln>
          <a:noFill/>
        </a:ln>
        <a:effectLst/>
      </dsp:spPr>
      <dsp:style>
        <a:lnRef idx="0">
          <a:scrgbClr r="0" g="0" b="0"/>
        </a:lnRef>
        <a:fillRef idx="0">
          <a:scrgbClr r="0" g="0" b="0"/>
        </a:fillRef>
        <a:effectRef idx="0">
          <a:scrgbClr r="0" g="0" b="0"/>
        </a:effectRef>
        <a:fontRef idx="minor"/>
      </dsp:style>
    </dsp:sp>
    <dsp:sp modelId="{ADA82571-14C5-48B8-BAC2-BE943DB2809F}">
      <dsp:nvSpPr>
        <dsp:cNvPr id="0" name=""/>
        <dsp:cNvSpPr/>
      </dsp:nvSpPr>
      <dsp:spPr>
        <a:xfrm>
          <a:off x="-1638186" y="1152"/>
          <a:ext cx="8855065" cy="1305147"/>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libri" panose="020F0502020204030204" pitchFamily="34" charset="0"/>
            </a:rPr>
            <a:t>The present Invention provides for a device that diverts rainwater before it reaches an area beneath, thus reducing flooding on the area beneath.</a:t>
          </a:r>
          <a:endParaRPr lang="en-IN" sz="1600" kern="1200" dirty="0">
            <a:latin typeface="Calibri" panose="020F0502020204030204" pitchFamily="34" charset="0"/>
          </a:endParaRPr>
        </a:p>
      </dsp:txBody>
      <dsp:txXfrm>
        <a:off x="-1574463" y="64875"/>
        <a:ext cx="8727619" cy="1241424"/>
      </dsp:txXfrm>
    </dsp:sp>
    <dsp:sp modelId="{43208343-4E3B-4D16-A8B4-36651B13C725}">
      <dsp:nvSpPr>
        <dsp:cNvPr id="0" name=""/>
        <dsp:cNvSpPr/>
      </dsp:nvSpPr>
      <dsp:spPr>
        <a:xfrm>
          <a:off x="3940505" y="1371557"/>
          <a:ext cx="6552754" cy="1305147"/>
        </a:xfrm>
        <a:prstGeom prst="rect">
          <a:avLst/>
        </a:prstGeom>
        <a:noFill/>
        <a:ln>
          <a:noFill/>
        </a:ln>
        <a:effectLst/>
      </dsp:spPr>
      <dsp:style>
        <a:lnRef idx="0">
          <a:scrgbClr r="0" g="0" b="0"/>
        </a:lnRef>
        <a:fillRef idx="0">
          <a:scrgbClr r="0" g="0" b="0"/>
        </a:fillRef>
        <a:effectRef idx="0">
          <a:scrgbClr r="0" g="0" b="0"/>
        </a:effectRef>
        <a:fontRef idx="minor"/>
      </dsp:style>
    </dsp:sp>
    <dsp:sp modelId="{4288D56C-4CA8-4E00-957E-8B1B7784019C}">
      <dsp:nvSpPr>
        <dsp:cNvPr id="0" name=""/>
        <dsp:cNvSpPr/>
      </dsp:nvSpPr>
      <dsp:spPr>
        <a:xfrm>
          <a:off x="-1638186" y="1371557"/>
          <a:ext cx="8855065" cy="1305147"/>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libri" panose="020F0502020204030204" pitchFamily="34" charset="0"/>
            </a:rPr>
            <a:t>The present Invention provides for a device that diverts rainwater before it reaches an area beneath, where it could mix with drain water, thus retaining the purity of the rainwater.</a:t>
          </a:r>
          <a:endParaRPr lang="en-IN" sz="1600" kern="1200" dirty="0">
            <a:latin typeface="Calibri" panose="020F0502020204030204" pitchFamily="34" charset="0"/>
          </a:endParaRPr>
        </a:p>
      </dsp:txBody>
      <dsp:txXfrm>
        <a:off x="-1574463" y="1435280"/>
        <a:ext cx="8727619" cy="1241424"/>
      </dsp:txXfrm>
    </dsp:sp>
    <dsp:sp modelId="{587066CF-7DB5-4007-B1AA-B102A38A80DB}">
      <dsp:nvSpPr>
        <dsp:cNvPr id="0" name=""/>
        <dsp:cNvSpPr/>
      </dsp:nvSpPr>
      <dsp:spPr>
        <a:xfrm>
          <a:off x="3940505" y="2741962"/>
          <a:ext cx="6552754" cy="1305147"/>
        </a:xfrm>
        <a:prstGeom prst="rect">
          <a:avLst/>
        </a:prstGeom>
        <a:noFill/>
        <a:ln>
          <a:noFill/>
        </a:ln>
        <a:effectLst/>
      </dsp:spPr>
      <dsp:style>
        <a:lnRef idx="0">
          <a:scrgbClr r="0" g="0" b="0"/>
        </a:lnRef>
        <a:fillRef idx="0">
          <a:scrgbClr r="0" g="0" b="0"/>
        </a:fillRef>
        <a:effectRef idx="0">
          <a:scrgbClr r="0" g="0" b="0"/>
        </a:effectRef>
        <a:fontRef idx="minor"/>
      </dsp:style>
    </dsp:sp>
    <dsp:sp modelId="{F77D50F1-FA35-4C63-848D-F7D103953B3C}">
      <dsp:nvSpPr>
        <dsp:cNvPr id="0" name=""/>
        <dsp:cNvSpPr/>
      </dsp:nvSpPr>
      <dsp:spPr>
        <a:xfrm>
          <a:off x="-1638186" y="2741962"/>
          <a:ext cx="8855065" cy="1305147"/>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libri" panose="020F0502020204030204" pitchFamily="34" charset="0"/>
            </a:rPr>
            <a:t>The present disclosure provides for a device that diverts rainwater using existing structures such as pillars etc. where possible. Thus the installation can be done in available space, with no need to create extra space for the device.</a:t>
          </a:r>
        </a:p>
      </dsp:txBody>
      <dsp:txXfrm>
        <a:off x="-1574463" y="2805685"/>
        <a:ext cx="8727619" cy="1241424"/>
      </dsp:txXfrm>
    </dsp:sp>
    <dsp:sp modelId="{8C129F12-D611-4064-B702-616E57CBFC7A}">
      <dsp:nvSpPr>
        <dsp:cNvPr id="0" name=""/>
        <dsp:cNvSpPr/>
      </dsp:nvSpPr>
      <dsp:spPr>
        <a:xfrm>
          <a:off x="3940505" y="4112366"/>
          <a:ext cx="6552754" cy="1305147"/>
        </a:xfrm>
        <a:prstGeom prst="rect">
          <a:avLst/>
        </a:prstGeom>
        <a:noFill/>
        <a:ln>
          <a:noFill/>
        </a:ln>
        <a:effectLst/>
      </dsp:spPr>
      <dsp:style>
        <a:lnRef idx="0">
          <a:scrgbClr r="0" g="0" b="0"/>
        </a:lnRef>
        <a:fillRef idx="0">
          <a:scrgbClr r="0" g="0" b="0"/>
        </a:fillRef>
        <a:effectRef idx="0">
          <a:scrgbClr r="0" g="0" b="0"/>
        </a:effectRef>
        <a:fontRef idx="minor"/>
      </dsp:style>
    </dsp:sp>
    <dsp:sp modelId="{36C58ABF-B19F-42F0-A122-C7A9FF31760E}">
      <dsp:nvSpPr>
        <dsp:cNvPr id="0" name=""/>
        <dsp:cNvSpPr/>
      </dsp:nvSpPr>
      <dsp:spPr>
        <a:xfrm>
          <a:off x="-1638186" y="4112366"/>
          <a:ext cx="8855065" cy="1305147"/>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libri" panose="020F0502020204030204" pitchFamily="34" charset="0"/>
            </a:rPr>
            <a:t>The channels that diverts rainwater wherein the device is foldable for ease of operation, maintenance and durability while providing sunlight as well on area beneath when needed, and can be operated manually or automatically.</a:t>
          </a:r>
        </a:p>
      </dsp:txBody>
      <dsp:txXfrm>
        <a:off x="-1574463" y="4176089"/>
        <a:ext cx="8727619" cy="1241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7BFD3-F2C2-4F67-8D4A-B2DA21E48F5F}">
      <dsp:nvSpPr>
        <dsp:cNvPr id="0" name=""/>
        <dsp:cNvSpPr/>
      </dsp:nvSpPr>
      <dsp:spPr>
        <a:xfrm>
          <a:off x="1638186" y="5418484"/>
          <a:ext cx="8855074"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6281F-1BE9-4078-B432-CF8632712328}">
      <dsp:nvSpPr>
        <dsp:cNvPr id="0" name=""/>
        <dsp:cNvSpPr/>
      </dsp:nvSpPr>
      <dsp:spPr>
        <a:xfrm>
          <a:off x="1638186" y="3583253"/>
          <a:ext cx="8855074"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695E1-1CD7-49EB-9998-679A9D3BDF26}">
      <dsp:nvSpPr>
        <dsp:cNvPr id="0" name=""/>
        <dsp:cNvSpPr/>
      </dsp:nvSpPr>
      <dsp:spPr>
        <a:xfrm>
          <a:off x="1638186" y="1748021"/>
          <a:ext cx="8855074"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32AF3-156A-418B-B247-B8EF4E64C3BF}">
      <dsp:nvSpPr>
        <dsp:cNvPr id="0" name=""/>
        <dsp:cNvSpPr/>
      </dsp:nvSpPr>
      <dsp:spPr>
        <a:xfrm>
          <a:off x="3940505" y="182"/>
          <a:ext cx="6552754" cy="1747839"/>
        </a:xfrm>
        <a:prstGeom prst="rect">
          <a:avLst/>
        </a:prstGeom>
        <a:noFill/>
        <a:ln>
          <a:noFill/>
        </a:ln>
        <a:effectLst/>
      </dsp:spPr>
      <dsp:style>
        <a:lnRef idx="0">
          <a:scrgbClr r="0" g="0" b="0"/>
        </a:lnRef>
        <a:fillRef idx="0">
          <a:scrgbClr r="0" g="0" b="0"/>
        </a:fillRef>
        <a:effectRef idx="0">
          <a:scrgbClr r="0" g="0" b="0"/>
        </a:effectRef>
        <a:fontRef idx="minor"/>
      </dsp:style>
    </dsp:sp>
    <dsp:sp modelId="{ADA82571-14C5-48B8-BAC2-BE943DB2809F}">
      <dsp:nvSpPr>
        <dsp:cNvPr id="0" name=""/>
        <dsp:cNvSpPr/>
      </dsp:nvSpPr>
      <dsp:spPr>
        <a:xfrm>
          <a:off x="-1638186" y="182"/>
          <a:ext cx="8855065" cy="1747839"/>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libri" panose="020F0502020204030204" pitchFamily="34" charset="0"/>
            </a:rPr>
            <a:t>Provides a solution for flood minimization in congested, already developed areas of cities, where other options involve major redevelopment  &amp; uprooting of existing structures, for </a:t>
          </a:r>
          <a:r>
            <a:rPr lang="en-US" sz="1600" kern="1200" dirty="0" err="1">
              <a:latin typeface="Calibri" panose="020F0502020204030204" pitchFamily="34" charset="0"/>
            </a:rPr>
            <a:t>eg.</a:t>
          </a:r>
          <a:r>
            <a:rPr lang="en-US" sz="1600" kern="1200" dirty="0">
              <a:latin typeface="Calibri" panose="020F0502020204030204" pitchFamily="34" charset="0"/>
            </a:rPr>
            <a:t> if constructing water reservoirs below ground level.</a:t>
          </a:r>
          <a:endParaRPr lang="en-IN" sz="1600" kern="1200" dirty="0">
            <a:latin typeface="Calibri" panose="020F0502020204030204" pitchFamily="34" charset="0"/>
          </a:endParaRPr>
        </a:p>
      </dsp:txBody>
      <dsp:txXfrm>
        <a:off x="-1552848" y="85520"/>
        <a:ext cx="8684389" cy="1662501"/>
      </dsp:txXfrm>
    </dsp:sp>
    <dsp:sp modelId="{43208343-4E3B-4D16-A8B4-36651B13C725}">
      <dsp:nvSpPr>
        <dsp:cNvPr id="0" name=""/>
        <dsp:cNvSpPr/>
      </dsp:nvSpPr>
      <dsp:spPr>
        <a:xfrm>
          <a:off x="3940505" y="1835413"/>
          <a:ext cx="6552754" cy="1747839"/>
        </a:xfrm>
        <a:prstGeom prst="rect">
          <a:avLst/>
        </a:prstGeom>
        <a:noFill/>
        <a:ln>
          <a:noFill/>
        </a:ln>
        <a:effectLst/>
      </dsp:spPr>
      <dsp:style>
        <a:lnRef idx="0">
          <a:scrgbClr r="0" g="0" b="0"/>
        </a:lnRef>
        <a:fillRef idx="0">
          <a:scrgbClr r="0" g="0" b="0"/>
        </a:fillRef>
        <a:effectRef idx="0">
          <a:scrgbClr r="0" g="0" b="0"/>
        </a:effectRef>
        <a:fontRef idx="minor"/>
      </dsp:style>
    </dsp:sp>
    <dsp:sp modelId="{4288D56C-4CA8-4E00-957E-8B1B7784019C}">
      <dsp:nvSpPr>
        <dsp:cNvPr id="0" name=""/>
        <dsp:cNvSpPr/>
      </dsp:nvSpPr>
      <dsp:spPr>
        <a:xfrm>
          <a:off x="-1638186" y="1835413"/>
          <a:ext cx="8855065" cy="1747839"/>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libri" panose="020F0502020204030204" pitchFamily="34" charset="0"/>
            </a:rPr>
            <a:t>The present disclosure provides for a device that diverts rainwater that has provision for venting vehicular exhaust when installed over roads, without polluting the rainwater being diverted, and preventing health hazards to people between the road and device above.</a:t>
          </a:r>
          <a:endParaRPr lang="en-IN" sz="1600" kern="1200" dirty="0">
            <a:latin typeface="Calibri" panose="020F0502020204030204" pitchFamily="34" charset="0"/>
          </a:endParaRPr>
        </a:p>
      </dsp:txBody>
      <dsp:txXfrm>
        <a:off x="-1552848" y="1920751"/>
        <a:ext cx="8684389" cy="1662501"/>
      </dsp:txXfrm>
    </dsp:sp>
    <dsp:sp modelId="{587066CF-7DB5-4007-B1AA-B102A38A80DB}">
      <dsp:nvSpPr>
        <dsp:cNvPr id="0" name=""/>
        <dsp:cNvSpPr/>
      </dsp:nvSpPr>
      <dsp:spPr>
        <a:xfrm>
          <a:off x="3940505" y="3670645"/>
          <a:ext cx="6552754" cy="1747839"/>
        </a:xfrm>
        <a:prstGeom prst="rect">
          <a:avLst/>
        </a:prstGeom>
        <a:noFill/>
        <a:ln>
          <a:noFill/>
        </a:ln>
        <a:effectLst/>
      </dsp:spPr>
      <dsp:style>
        <a:lnRef idx="0">
          <a:scrgbClr r="0" g="0" b="0"/>
        </a:lnRef>
        <a:fillRef idx="0">
          <a:scrgbClr r="0" g="0" b="0"/>
        </a:fillRef>
        <a:effectRef idx="0">
          <a:scrgbClr r="0" g="0" b="0"/>
        </a:effectRef>
        <a:fontRef idx="minor"/>
      </dsp:style>
    </dsp:sp>
    <dsp:sp modelId="{F77D50F1-FA35-4C63-848D-F7D103953B3C}">
      <dsp:nvSpPr>
        <dsp:cNvPr id="0" name=""/>
        <dsp:cNvSpPr/>
      </dsp:nvSpPr>
      <dsp:spPr>
        <a:xfrm>
          <a:off x="-1638186" y="3670645"/>
          <a:ext cx="8855065" cy="1747839"/>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Calibri" panose="020F0502020204030204" pitchFamily="34" charset="0"/>
            </a:rPr>
            <a:t>The present disclosure provides for a device that can be built over existing roads in villages, without the need to use extra rural or farmland space, which is precious for farmers.</a:t>
          </a:r>
        </a:p>
      </dsp:txBody>
      <dsp:txXfrm>
        <a:off x="-1552848" y="3755983"/>
        <a:ext cx="8684389" cy="1662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97D43-A0B0-9E41-BBF4-C464B0B1D18F}">
      <dsp:nvSpPr>
        <dsp:cNvPr id="0" name=""/>
        <dsp:cNvSpPr/>
      </dsp:nvSpPr>
      <dsp:spPr>
        <a:xfrm>
          <a:off x="-4771389" y="-731324"/>
          <a:ext cx="5683142" cy="5683142"/>
        </a:xfrm>
        <a:prstGeom prst="blockArc">
          <a:avLst>
            <a:gd name="adj1" fmla="val 18900000"/>
            <a:gd name="adj2" fmla="val 2700000"/>
            <a:gd name="adj3" fmla="val 38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321D36-F2E6-6D4E-8F8E-B7EAD0151456}">
      <dsp:nvSpPr>
        <dsp:cNvPr id="0" name=""/>
        <dsp:cNvSpPr/>
      </dsp:nvSpPr>
      <dsp:spPr>
        <a:xfrm>
          <a:off x="586389" y="422049"/>
          <a:ext cx="10073356" cy="8440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003" tIns="66040" rIns="66040" bIns="66040" numCol="1" spcCol="1270" anchor="ctr" anchorCtr="0">
          <a:noAutofit/>
        </a:bodyPr>
        <a:lstStyle/>
        <a:p>
          <a:pPr marL="0" lvl="0" indent="0" algn="l" defTabSz="1155700">
            <a:lnSpc>
              <a:spcPct val="90000"/>
            </a:lnSpc>
            <a:spcBef>
              <a:spcPct val="0"/>
            </a:spcBef>
            <a:spcAft>
              <a:spcPct val="35000"/>
            </a:spcAft>
            <a:buClr>
              <a:schemeClr val="tx1"/>
            </a:buClr>
            <a:buSzPct val="120000"/>
            <a:buNone/>
          </a:pPr>
          <a:r>
            <a:rPr lang="en-US" sz="2600" kern="1200" dirty="0">
              <a:solidFill>
                <a:schemeClr val="bg1"/>
              </a:solidFill>
              <a:latin typeface="Calibri" panose="020F0502020204030204" pitchFamily="34" charset="0"/>
              <a:cs typeface="Calibri" panose="020F0502020204030204" pitchFamily="34" charset="0"/>
            </a:rPr>
            <a:t>Looking for Companies to participate in advancement of the product</a:t>
          </a:r>
          <a:endParaRPr lang="en-US" sz="2600" kern="1200" dirty="0">
            <a:solidFill>
              <a:schemeClr val="bg1"/>
            </a:solidFill>
          </a:endParaRPr>
        </a:p>
      </dsp:txBody>
      <dsp:txXfrm>
        <a:off x="586389" y="422049"/>
        <a:ext cx="10073356" cy="844098"/>
      </dsp:txXfrm>
    </dsp:sp>
    <dsp:sp modelId="{A50A3152-AC86-204A-9437-CB6CBF830689}">
      <dsp:nvSpPr>
        <dsp:cNvPr id="0" name=""/>
        <dsp:cNvSpPr/>
      </dsp:nvSpPr>
      <dsp:spPr>
        <a:xfrm>
          <a:off x="58827" y="316536"/>
          <a:ext cx="1055123" cy="105512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63950-1671-344E-903F-608C62A998F3}">
      <dsp:nvSpPr>
        <dsp:cNvPr id="0" name=""/>
        <dsp:cNvSpPr/>
      </dsp:nvSpPr>
      <dsp:spPr>
        <a:xfrm>
          <a:off x="893218" y="1688197"/>
          <a:ext cx="9766526" cy="8440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003" tIns="66040" rIns="66040" bIns="66040" numCol="1" spcCol="1270" anchor="ctr" anchorCtr="0">
          <a:noAutofit/>
        </a:bodyPr>
        <a:lstStyle/>
        <a:p>
          <a:pPr marL="0" lvl="0" indent="0" algn="l" defTabSz="1155700">
            <a:lnSpc>
              <a:spcPct val="90000"/>
            </a:lnSpc>
            <a:spcBef>
              <a:spcPct val="0"/>
            </a:spcBef>
            <a:spcAft>
              <a:spcPct val="35000"/>
            </a:spcAft>
            <a:buClr>
              <a:schemeClr val="tx1"/>
            </a:buClr>
            <a:buSzPct val="120000"/>
            <a:buNone/>
          </a:pPr>
          <a:r>
            <a:rPr lang="en-US" sz="2600" kern="1200" dirty="0">
              <a:solidFill>
                <a:schemeClr val="bg1"/>
              </a:solidFill>
              <a:latin typeface="Calibri" panose="020F0502020204030204" pitchFamily="34" charset="0"/>
              <a:cs typeface="Calibri" panose="020F0502020204030204" pitchFamily="34" charset="0"/>
            </a:rPr>
            <a:t>Looking for the Licensing of the Patent</a:t>
          </a:r>
          <a:endParaRPr lang="en-US" sz="2600" kern="1200" dirty="0">
            <a:solidFill>
              <a:schemeClr val="bg1"/>
            </a:solidFill>
          </a:endParaRPr>
        </a:p>
      </dsp:txBody>
      <dsp:txXfrm>
        <a:off x="893218" y="1688197"/>
        <a:ext cx="9766526" cy="844098"/>
      </dsp:txXfrm>
    </dsp:sp>
    <dsp:sp modelId="{DC2EE5D1-CB90-F24A-BE45-AF4F94A6293A}">
      <dsp:nvSpPr>
        <dsp:cNvPr id="0" name=""/>
        <dsp:cNvSpPr/>
      </dsp:nvSpPr>
      <dsp:spPr>
        <a:xfrm>
          <a:off x="365657" y="1582684"/>
          <a:ext cx="1055123" cy="105512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D1D76-E984-2A46-9C1A-1F7A17BEACC1}">
      <dsp:nvSpPr>
        <dsp:cNvPr id="0" name=""/>
        <dsp:cNvSpPr/>
      </dsp:nvSpPr>
      <dsp:spPr>
        <a:xfrm>
          <a:off x="586389" y="2954345"/>
          <a:ext cx="10073356" cy="8440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00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latin typeface="Calibri" panose="020F0502020204030204" pitchFamily="34" charset="0"/>
              <a:cs typeface="Calibri" panose="020F0502020204030204" pitchFamily="34" charset="0"/>
            </a:rPr>
            <a:t>Looking for the Technology Transfer</a:t>
          </a:r>
        </a:p>
      </dsp:txBody>
      <dsp:txXfrm>
        <a:off x="586389" y="2954345"/>
        <a:ext cx="10073356" cy="844098"/>
      </dsp:txXfrm>
    </dsp:sp>
    <dsp:sp modelId="{97E512CF-27EA-AB44-A0B2-7737CF50CC0E}">
      <dsp:nvSpPr>
        <dsp:cNvPr id="0" name=""/>
        <dsp:cNvSpPr/>
      </dsp:nvSpPr>
      <dsp:spPr>
        <a:xfrm>
          <a:off x="58827" y="2848832"/>
          <a:ext cx="1055123" cy="105512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6C64F-EA58-45A3-BFE2-AE4A1C018093}" type="datetimeFigureOut">
              <a:rPr lang="en-IN" smtClean="0"/>
              <a:pPr/>
              <a:t>17-04-2019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DD7BE-9FBE-4413-9B36-30F21113CCBD}" type="slidenum">
              <a:rPr lang="en-IN" smtClean="0"/>
              <a:pPr/>
              <a:t>‹#›</a:t>
            </a:fld>
            <a:endParaRPr lang="en-IN"/>
          </a:p>
        </p:txBody>
      </p:sp>
    </p:spTree>
    <p:extLst>
      <p:ext uri="{BB962C8B-B14F-4D97-AF65-F5344CB8AC3E}">
        <p14:creationId xmlns:p14="http://schemas.microsoft.com/office/powerpoint/2010/main" xmlns="" val="423046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A7919E-8DFE-41FC-B955-8A2412BC1939}" type="datetime1">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128800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7994BA-F288-44D0-90C6-2A5FE9594E32}" type="datetime1">
              <a:rPr lang="en-US" smtClean="0"/>
              <a:pPr/>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106410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3763B4-6816-4D3C-8A59-CB689BE0519B}" type="datetime1">
              <a:rPr lang="en-US" smtClean="0"/>
              <a:pPr/>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184143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2E27C-3831-4549-AE14-06EA5C0638FE}" type="datetime1">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297152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E62A46-0090-4CAD-8420-E59AC5F40AD4}" type="datetime1">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117284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7F7BC97-2DA1-4A23-A888-6F58ADCF0AC0}" type="datetime1">
              <a:rPr lang="en-US" smtClean="0"/>
              <a:pPr/>
              <a:t>4/17/2019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8561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E5B1B3B-BD73-4318-9B9A-220DEAF9D3D6}" type="datetime1">
              <a:rPr lang="en-US" smtClean="0"/>
              <a:pPr/>
              <a:t>4/17/2019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343619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DAF621B-135C-44F6-8A2D-AD795B15C2B5}" type="datetime1">
              <a:rPr lang="en-US" smtClean="0"/>
              <a:pPr/>
              <a:t>4/17/2019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322862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4C0C15-BCF4-4A02-8F64-0FFE9D6252D7}" type="datetime1">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60194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D07B3DE-E3D1-48C5-B070-10AE4840B81F}" type="datetime1">
              <a:rPr lang="en-US" smtClean="0"/>
              <a:pPr/>
              <a:t>4/17/2019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6306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DB557A59-1104-4B94-AF89-E4EDEE6BAF79}" type="datetime1">
              <a:rPr lang="en-US" smtClean="0"/>
              <a:pPr/>
              <a:t>4/17/2019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56257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C645E7B-A599-4B70-8FF1-1020C11E4095}" type="datetime1">
              <a:rPr lang="en-US" smtClean="0"/>
              <a:pPr/>
              <a:t>4/17/2019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C6B4472-F3E5-3242-9582-E6F1E3DC075D}" type="slidenum">
              <a:rPr lang="en-US" smtClean="0"/>
              <a:pPr/>
              <a:t>‹#›</a:t>
            </a:fld>
            <a:endParaRPr lang="en-US"/>
          </a:p>
        </p:txBody>
      </p:sp>
    </p:spTree>
    <p:extLst>
      <p:ext uri="{BB962C8B-B14F-4D97-AF65-F5344CB8AC3E}">
        <p14:creationId xmlns:p14="http://schemas.microsoft.com/office/powerpoint/2010/main" xmlns="" val="162390256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B672A27-9005-834B-96C9-FA93783EF7FF}"/>
              </a:ext>
            </a:extLst>
          </p:cNvPr>
          <p:cNvSpPr/>
          <p:nvPr/>
        </p:nvSpPr>
        <p:spPr>
          <a:xfrm>
            <a:off x="607868" y="2553849"/>
            <a:ext cx="7654864" cy="1569660"/>
          </a:xfrm>
          <a:prstGeom prst="rect">
            <a:avLst/>
          </a:prstGeom>
          <a:noFill/>
        </p:spPr>
        <p:txBody>
          <a:bodyPr wrap="square" lIns="91440" tIns="45720" rIns="91440" bIns="45720">
            <a:spAutoFit/>
          </a:bodyPr>
          <a:lstStyle/>
          <a:p>
            <a:r>
              <a:rPr lang="en-US" sz="3200" dirty="0">
                <a:solidFill>
                  <a:schemeClr val="bg1"/>
                </a:solidFill>
                <a:latin typeface="Calibri" panose="020F0502020204030204" pitchFamily="34" charset="0"/>
              </a:rPr>
              <a:t>Rain Water Management</a:t>
            </a:r>
          </a:p>
          <a:p>
            <a:r>
              <a:rPr lang="en-US" sz="3200" dirty="0">
                <a:solidFill>
                  <a:schemeClr val="bg1"/>
                </a:solidFill>
                <a:latin typeface="Calibri" panose="020F0502020204030204" pitchFamily="34" charset="0"/>
              </a:rPr>
              <a:t>using Elevated Channels over Roads with Stack Effect to vent Vehicle Exhaust</a:t>
            </a:r>
          </a:p>
        </p:txBody>
      </p:sp>
      <p:sp>
        <p:nvSpPr>
          <p:cNvPr id="6" name="object 12">
            <a:extLst>
              <a:ext uri="{FF2B5EF4-FFF2-40B4-BE49-F238E27FC236}">
                <a16:creationId xmlns:a16="http://schemas.microsoft.com/office/drawing/2014/main" xmlns="" id="{1C54DAA3-6951-2547-8628-0061C868563E}"/>
              </a:ext>
            </a:extLst>
          </p:cNvPr>
          <p:cNvSpPr/>
          <p:nvPr/>
        </p:nvSpPr>
        <p:spPr>
          <a:xfrm>
            <a:off x="11280680" y="104465"/>
            <a:ext cx="839095" cy="288190"/>
          </a:xfrm>
          <a:prstGeom prst="rect">
            <a:avLst/>
          </a:prstGeom>
          <a:blipFill>
            <a:blip r:embed="rId2" cstate="print"/>
            <a:stretch>
              <a:fillRect/>
            </a:stretch>
          </a:blipFill>
        </p:spPr>
        <p:txBody>
          <a:bodyPr wrap="square" lIns="0" tIns="0" rIns="0" bIns="0" rtlCol="0">
            <a:noAutofit/>
          </a:bodyPr>
          <a:lstStyle/>
          <a:p>
            <a:endParaRPr/>
          </a:p>
        </p:txBody>
      </p:sp>
      <p:pic>
        <p:nvPicPr>
          <p:cNvPr id="7" name="Picture 6">
            <a:extLst>
              <a:ext uri="{FF2B5EF4-FFF2-40B4-BE49-F238E27FC236}">
                <a16:creationId xmlns:a16="http://schemas.microsoft.com/office/drawing/2014/main" xmlns="" id="{E3DD275B-085F-854A-8D66-ECB8E7D9B968}"/>
              </a:ext>
            </a:extLst>
          </p:cNvPr>
          <p:cNvPicPr>
            <a:picLocks noChangeAspect="1"/>
          </p:cNvPicPr>
          <p:nvPr/>
        </p:nvPicPr>
        <p:blipFill>
          <a:blip r:embed="rId3"/>
          <a:stretch>
            <a:fillRect/>
          </a:stretch>
        </p:blipFill>
        <p:spPr>
          <a:xfrm>
            <a:off x="94695" y="104465"/>
            <a:ext cx="2726198" cy="363493"/>
          </a:xfrm>
          <a:prstGeom prst="rect">
            <a:avLst/>
          </a:prstGeom>
        </p:spPr>
      </p:pic>
      <p:sp>
        <p:nvSpPr>
          <p:cNvPr id="8" name="Rectangle 7">
            <a:extLst>
              <a:ext uri="{FF2B5EF4-FFF2-40B4-BE49-F238E27FC236}">
                <a16:creationId xmlns:a16="http://schemas.microsoft.com/office/drawing/2014/main" xmlns="" id="{D219962C-50D2-694D-8C92-96D52DD40B31}"/>
              </a:ext>
            </a:extLst>
          </p:cNvPr>
          <p:cNvSpPr/>
          <p:nvPr/>
        </p:nvSpPr>
        <p:spPr>
          <a:xfrm>
            <a:off x="9344965" y="4579289"/>
            <a:ext cx="2654077" cy="1477328"/>
          </a:xfrm>
          <a:prstGeom prst="rect">
            <a:avLst/>
          </a:prstGeom>
          <a:noFill/>
        </p:spPr>
        <p:txBody>
          <a:bodyPr wrap="square" lIns="91440" tIns="45720" rIns="91440" bIns="45720">
            <a:spAutoFit/>
          </a:bodyPr>
          <a:lstStyle/>
          <a:p>
            <a:r>
              <a:rPr lang="en-US" u="sng" dirty="0">
                <a:latin typeface="Calibri" panose="020F0502020204030204" pitchFamily="34" charset="0"/>
                <a:cs typeface="Calibri" panose="020F0502020204030204" pitchFamily="34" charset="0"/>
              </a:rPr>
              <a:t>Inventor:</a:t>
            </a:r>
          </a:p>
          <a:p>
            <a:r>
              <a:rPr lang="en-IN" dirty="0">
                <a:latin typeface="Calibri" panose="020F0502020204030204" pitchFamily="34" charset="0"/>
              </a:rPr>
              <a:t>Manisha Deshpande</a:t>
            </a:r>
          </a:p>
          <a:p>
            <a:endParaRPr lang="en-IN" u="sng" dirty="0">
              <a:latin typeface="Calibri" panose="020F0502020204030204" pitchFamily="34" charset="0"/>
              <a:cs typeface="Calibri" panose="020F0502020204030204" pitchFamily="34" charset="0"/>
            </a:endParaRPr>
          </a:p>
          <a:p>
            <a:r>
              <a:rPr lang="en-IN" u="sng" dirty="0">
                <a:latin typeface="Calibri" panose="020F0502020204030204" pitchFamily="34" charset="0"/>
                <a:cs typeface="Calibri" panose="020F0502020204030204" pitchFamily="34" charset="0"/>
              </a:rPr>
              <a:t>Applicant:</a:t>
            </a:r>
          </a:p>
          <a:p>
            <a:r>
              <a:rPr lang="en-IN" dirty="0" err="1">
                <a:latin typeface="Calibri" panose="020F0502020204030204" pitchFamily="34" charset="0"/>
                <a:cs typeface="Calibri" panose="020F0502020204030204" pitchFamily="34" charset="0"/>
              </a:rPr>
              <a:t>Dr.</a:t>
            </a:r>
            <a:r>
              <a:rPr lang="en-IN" dirty="0">
                <a:latin typeface="Calibri" panose="020F0502020204030204" pitchFamily="34" charset="0"/>
                <a:cs typeface="Calibri" panose="020F0502020204030204" pitchFamily="34" charset="0"/>
              </a:rPr>
              <a:t> D.Y. Patil Vidyapeeth</a:t>
            </a:r>
            <a:endParaRPr lang="en-US"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6C78058D-9E36-1446-B3A3-0EB3F68179AF}"/>
              </a:ext>
            </a:extLst>
          </p:cNvPr>
          <p:cNvSpPr/>
          <p:nvPr/>
        </p:nvSpPr>
        <p:spPr>
          <a:xfrm>
            <a:off x="607868" y="1743282"/>
            <a:ext cx="7654864" cy="523220"/>
          </a:xfrm>
          <a:prstGeom prst="rect">
            <a:avLst/>
          </a:prstGeom>
          <a:noFill/>
        </p:spPr>
        <p:txBody>
          <a:bodyPr wrap="square" lIns="91440" tIns="45720" rIns="91440" bIns="45720">
            <a:spAutoFit/>
          </a:bodyPr>
          <a:lstStyle/>
          <a:p>
            <a:r>
              <a:rPr lang="en-US" sz="2800" u="sng" dirty="0">
                <a:solidFill>
                  <a:schemeClr val="bg1"/>
                </a:solidFill>
                <a:latin typeface="Calibri" panose="020F0502020204030204" pitchFamily="34" charset="0"/>
                <a:cs typeface="Calibri" panose="020F0502020204030204" pitchFamily="34" charset="0"/>
              </a:rPr>
              <a:t>Title of the Invention:</a:t>
            </a:r>
          </a:p>
        </p:txBody>
      </p:sp>
      <p:sp>
        <p:nvSpPr>
          <p:cNvPr id="2" name="Slide Number Placeholder 1">
            <a:extLst>
              <a:ext uri="{FF2B5EF4-FFF2-40B4-BE49-F238E27FC236}">
                <a16:creationId xmlns:a16="http://schemas.microsoft.com/office/drawing/2014/main" xmlns="" id="{0268346E-8206-44C7-8C09-D7132748A2C0}"/>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1</a:t>
            </a:fld>
            <a:endParaRPr lang="en-US" dirty="0">
              <a:latin typeface="Calibri" panose="020F0502020204030204" pitchFamily="34" charset="0"/>
            </a:endParaRPr>
          </a:p>
        </p:txBody>
      </p:sp>
    </p:spTree>
    <p:extLst>
      <p:ext uri="{BB962C8B-B14F-4D97-AF65-F5344CB8AC3E}">
        <p14:creationId xmlns:p14="http://schemas.microsoft.com/office/powerpoint/2010/main" xmlns="" val="341518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A9670E0-E8F4-42EC-9B4F-DC110A24DB87}"/>
              </a:ext>
            </a:extLst>
          </p:cNvPr>
          <p:cNvSpPr/>
          <p:nvPr/>
        </p:nvSpPr>
        <p:spPr>
          <a:xfrm>
            <a:off x="1" y="1223852"/>
            <a:ext cx="12191999" cy="5919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pic>
        <p:nvPicPr>
          <p:cNvPr id="9" name="Picture 1">
            <a:extLst>
              <a:ext uri="{FF2B5EF4-FFF2-40B4-BE49-F238E27FC236}">
                <a16:creationId xmlns:a16="http://schemas.microsoft.com/office/drawing/2014/main" xmlns="" id="{C7ED83FE-B175-4163-87DB-AB40CA583A49}"/>
              </a:ext>
            </a:extLst>
          </p:cNvPr>
          <p:cNvPicPr>
            <a:picLocks noChangeAspect="1" noChangeArrowheads="1"/>
          </p:cNvPicPr>
          <p:nvPr/>
        </p:nvPicPr>
        <p:blipFill>
          <a:blip r:embed="rId4" cstate="print"/>
          <a:srcRect l="18741" t="26042" r="16252" b="11458"/>
          <a:stretch>
            <a:fillRect/>
          </a:stretch>
        </p:blipFill>
        <p:spPr bwMode="auto">
          <a:xfrm>
            <a:off x="2305538" y="1311610"/>
            <a:ext cx="8458200" cy="5546390"/>
          </a:xfrm>
          <a:prstGeom prst="rect">
            <a:avLst/>
          </a:prstGeom>
          <a:noFill/>
          <a:ln w="9525">
            <a:noFill/>
            <a:miter lim="800000"/>
            <a:headEnd/>
            <a:tailEnd/>
          </a:ln>
          <a:effectLst/>
        </p:spPr>
      </p:pic>
      <p:sp>
        <p:nvSpPr>
          <p:cNvPr id="10" name="Oval 9">
            <a:extLst>
              <a:ext uri="{FF2B5EF4-FFF2-40B4-BE49-F238E27FC236}">
                <a16:creationId xmlns:a16="http://schemas.microsoft.com/office/drawing/2014/main" xmlns="" id="{83C6CCBC-4DB8-42D6-8CD2-DB0D1CA09F74}"/>
              </a:ext>
            </a:extLst>
          </p:cNvPr>
          <p:cNvSpPr/>
          <p:nvPr/>
        </p:nvSpPr>
        <p:spPr>
          <a:xfrm>
            <a:off x="2324587" y="3914774"/>
            <a:ext cx="8439151" cy="271462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E4CEAB92-A01A-43DA-B37F-34DBFEC64AB0}"/>
              </a:ext>
            </a:extLst>
          </p:cNvPr>
          <p:cNvSpPr>
            <a:spLocks noGrp="1"/>
          </p:cNvSpPr>
          <p:nvPr>
            <p:ph type="sldNum" sz="quarter" idx="12"/>
          </p:nvPr>
        </p:nvSpPr>
        <p:spPr/>
        <p:txBody>
          <a:bodyPr/>
          <a:lstStyle/>
          <a:p>
            <a:r>
              <a:rPr lang="en-US" dirty="0">
                <a:solidFill>
                  <a:schemeClr val="bg1"/>
                </a:solidFill>
                <a:latin typeface="Calibri" panose="020F0502020204030204" pitchFamily="34" charset="0"/>
              </a:rPr>
              <a:t>Slide </a:t>
            </a:r>
            <a:fld id="{BC6B4472-F3E5-3242-9582-E6F1E3DC075D}" type="slidenum">
              <a:rPr lang="en-US" smtClean="0">
                <a:solidFill>
                  <a:schemeClr val="bg1"/>
                </a:solidFill>
                <a:latin typeface="Calibri" panose="020F0502020204030204" pitchFamily="34" charset="0"/>
              </a:rPr>
              <a:pPr/>
              <a:t>10</a:t>
            </a:fld>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36195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7ED486-2ABF-A34A-997A-68C0487D9078}"/>
              </a:ext>
            </a:extLst>
          </p:cNvPr>
          <p:cNvSpPr/>
          <p:nvPr/>
        </p:nvSpPr>
        <p:spPr>
          <a:xfrm>
            <a:off x="-13253" y="761133"/>
            <a:ext cx="2834145"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xmlns="" id="{B8895EA3-2695-3C43-A888-8A3B4A7D6508}"/>
              </a:ext>
            </a:extLst>
          </p:cNvPr>
          <p:cNvSpPr txBox="1"/>
          <p:nvPr/>
        </p:nvSpPr>
        <p:spPr>
          <a:xfrm>
            <a:off x="132521" y="768625"/>
            <a:ext cx="1542345"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Expectations</a:t>
            </a:r>
            <a:endParaRPr lang="en-US" sz="2000" dirty="0">
              <a:solidFill>
                <a:schemeClr val="bg1"/>
              </a:solidFill>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xmlns="" id="{21A6CDBA-A357-B04D-8B09-34F151BF2011}"/>
              </a:ext>
            </a:extLst>
          </p:cNvPr>
          <p:cNvSpPr txBox="1">
            <a:spLocks/>
          </p:cNvSpPr>
          <p:nvPr/>
        </p:nvSpPr>
        <p:spPr>
          <a:xfrm>
            <a:off x="8490857" y="1328432"/>
            <a:ext cx="3415259" cy="417561"/>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lnSpc>
                <a:spcPct val="100000"/>
              </a:lnSpc>
              <a:buClr>
                <a:schemeClr val="tx1"/>
              </a:buClr>
              <a:buSzPct val="120000"/>
            </a:pPr>
            <a:endParaRPr lang="en-IN" sz="1400" dirty="0">
              <a:solidFill>
                <a:schemeClr val="tx1"/>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xmlns="" id="{704FFB2E-F8B7-7E43-9C07-77319E80C0D0}"/>
              </a:ext>
            </a:extLst>
          </p:cNvPr>
          <p:cNvGraphicFramePr/>
          <p:nvPr>
            <p:extLst>
              <p:ext uri="{D42A27DB-BD31-4B8C-83A1-F6EECF244321}">
                <p14:modId xmlns:p14="http://schemas.microsoft.com/office/powerpoint/2010/main" xmlns="" val="3913263864"/>
              </p:ext>
            </p:extLst>
          </p:nvPr>
        </p:nvGraphicFramePr>
        <p:xfrm>
          <a:off x="417321" y="1660268"/>
          <a:ext cx="10717404" cy="4220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xmlns="" id="{36DF9397-1A2D-4E78-A21F-C8E7F028481E}"/>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11</a:t>
            </a:fld>
            <a:endParaRPr lang="en-US" dirty="0">
              <a:latin typeface="Calibri" panose="020F0502020204030204" pitchFamily="34" charset="0"/>
            </a:endParaRPr>
          </a:p>
        </p:txBody>
      </p:sp>
    </p:spTree>
    <p:extLst>
      <p:ext uri="{BB962C8B-B14F-4D97-AF65-F5344CB8AC3E}">
        <p14:creationId xmlns:p14="http://schemas.microsoft.com/office/powerpoint/2010/main" xmlns="" val="96327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9EE13960-6366-DD4C-9452-9EEA9EDA28DA}"/>
              </a:ext>
            </a:extLst>
          </p:cNvPr>
          <p:cNvSpPr/>
          <p:nvPr/>
        </p:nvSpPr>
        <p:spPr>
          <a:xfrm>
            <a:off x="0" y="955960"/>
            <a:ext cx="12192000" cy="1091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12">
            <a:extLst>
              <a:ext uri="{FF2B5EF4-FFF2-40B4-BE49-F238E27FC236}">
                <a16:creationId xmlns:a16="http://schemas.microsoft.com/office/drawing/2014/main" xmlns="" id="{81EC3AA5-975B-4C4A-98CB-BBBB8143A74A}"/>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6" name="Picture 5">
            <a:extLst>
              <a:ext uri="{FF2B5EF4-FFF2-40B4-BE49-F238E27FC236}">
                <a16:creationId xmlns:a16="http://schemas.microsoft.com/office/drawing/2014/main" xmlns="" id="{9C29F88E-52DD-BC48-98F9-19A81D36C8AA}"/>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2" name="Rectangle 1">
            <a:extLst>
              <a:ext uri="{FF2B5EF4-FFF2-40B4-BE49-F238E27FC236}">
                <a16:creationId xmlns:a16="http://schemas.microsoft.com/office/drawing/2014/main" xmlns="" id="{ED6EE2C2-052C-7549-988B-B52BFF4FCC1D}"/>
              </a:ext>
            </a:extLst>
          </p:cNvPr>
          <p:cNvSpPr/>
          <p:nvPr/>
        </p:nvSpPr>
        <p:spPr>
          <a:xfrm>
            <a:off x="4018894" y="1060372"/>
            <a:ext cx="3909275" cy="1015663"/>
          </a:xfrm>
          <a:prstGeom prst="rect">
            <a:avLst/>
          </a:prstGeom>
          <a:noFill/>
        </p:spPr>
        <p:txBody>
          <a:bodyPr wrap="none" lIns="91440" tIns="45720" rIns="91440" bIns="45720">
            <a:spAutoFit/>
          </a:bodyPr>
          <a:lstStyle/>
          <a:p>
            <a:pPr algn="ctr"/>
            <a:r>
              <a:rPr lang="en-US" sz="60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THANK YOU</a:t>
            </a:r>
            <a:endParaRPr lang="en-US" sz="6000" b="0" cap="none" spc="0" dirty="0">
              <a:ln w="0"/>
              <a:solidFill>
                <a:schemeClr val="bg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xmlns="" id="{579556BA-3F01-C247-BBF4-2F17D06BC9A1}"/>
              </a:ext>
            </a:extLst>
          </p:cNvPr>
          <p:cNvSpPr txBox="1"/>
          <p:nvPr/>
        </p:nvSpPr>
        <p:spPr>
          <a:xfrm>
            <a:off x="327992" y="5553206"/>
            <a:ext cx="3801881" cy="1384995"/>
          </a:xfrm>
          <a:prstGeom prst="rect">
            <a:avLst/>
          </a:prstGeom>
          <a:noFill/>
        </p:spPr>
        <p:txBody>
          <a:bodyPr wrap="square" rtlCol="0">
            <a:spAutoFit/>
          </a:bodyPr>
          <a:lstStyle/>
          <a:p>
            <a:r>
              <a:rPr lang="en-IN" sz="1200" b="1" dirty="0">
                <a:latin typeface="Calibri" panose="020F0502020204030204" pitchFamily="34" charset="0"/>
                <a:cs typeface="Calibri" panose="020F0502020204030204" pitchFamily="34" charset="0"/>
              </a:rPr>
              <a:t>Contact Person:</a:t>
            </a:r>
          </a:p>
          <a:p>
            <a:r>
              <a:rPr lang="en-IN" sz="1200" b="1" dirty="0">
                <a:latin typeface="Calibri" panose="020F0502020204030204" pitchFamily="34" charset="0"/>
                <a:cs typeface="Calibri" panose="020F0502020204030204" pitchFamily="34" charset="0"/>
              </a:rPr>
              <a:t>Mr. Ankit Kumar</a:t>
            </a:r>
          </a:p>
          <a:p>
            <a:r>
              <a:rPr lang="en-IN" sz="1200" b="1" dirty="0">
                <a:latin typeface="Calibri" panose="020F0502020204030204" pitchFamily="34" charset="0"/>
                <a:cs typeface="Calibri" panose="020F0502020204030204" pitchFamily="34" charset="0"/>
              </a:rPr>
              <a:t>New Delhi Office - IIPRD</a:t>
            </a:r>
          </a:p>
          <a:p>
            <a:r>
              <a:rPr lang="en-IN" sz="1200" dirty="0">
                <a:latin typeface="Calibri" panose="020F0502020204030204" pitchFamily="34" charset="0"/>
                <a:cs typeface="Calibri" panose="020F0502020204030204" pitchFamily="34" charset="0"/>
              </a:rPr>
              <a:t>9, Birbal Road, </a:t>
            </a:r>
            <a:r>
              <a:rPr lang="en-IN" sz="1200" dirty="0" err="1">
                <a:latin typeface="Calibri" panose="020F0502020204030204" pitchFamily="34" charset="0"/>
                <a:cs typeface="Calibri" panose="020F0502020204030204" pitchFamily="34" charset="0"/>
              </a:rPr>
              <a:t>Jangpura</a:t>
            </a:r>
            <a:r>
              <a:rPr lang="en-IN" sz="1200" dirty="0">
                <a:latin typeface="Calibri" panose="020F0502020204030204" pitchFamily="34" charset="0"/>
                <a:cs typeface="Calibri" panose="020F0502020204030204" pitchFamily="34" charset="0"/>
              </a:rPr>
              <a:t> Extension, Delhi - 110014</a:t>
            </a:r>
          </a:p>
          <a:p>
            <a:r>
              <a:rPr lang="en-IN" sz="1200" dirty="0">
                <a:latin typeface="Calibri" panose="020F0502020204030204" pitchFamily="34" charset="0"/>
                <a:cs typeface="Calibri" panose="020F0502020204030204" pitchFamily="34" charset="0"/>
              </a:rPr>
              <a:t>Tel: +91-(011) 40079530</a:t>
            </a:r>
          </a:p>
          <a:p>
            <a:r>
              <a:rPr lang="en-IN" sz="1200" dirty="0">
                <a:latin typeface="Calibri" panose="020F0502020204030204" pitchFamily="34" charset="0"/>
                <a:cs typeface="Calibri" panose="020F0502020204030204" pitchFamily="34" charset="0"/>
              </a:rPr>
              <a:t>E-Mail id: </a:t>
            </a:r>
            <a:r>
              <a:rPr lang="en-IN" sz="1200" dirty="0" err="1">
                <a:latin typeface="Calibri" panose="020F0502020204030204" pitchFamily="34" charset="0"/>
                <a:cs typeface="Calibri" panose="020F0502020204030204" pitchFamily="34" charset="0"/>
              </a:rPr>
              <a:t>ankit@iiprd.com</a:t>
            </a:r>
            <a:endParaRPr lang="en-IN"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69A2E2B6-5298-4B27-8DF1-676C01C55E18}"/>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12</a:t>
            </a:fld>
            <a:endParaRPr lang="en-US" dirty="0">
              <a:latin typeface="Calibri" panose="020F0502020204030204" pitchFamily="34" charset="0"/>
            </a:endParaRPr>
          </a:p>
        </p:txBody>
      </p:sp>
    </p:spTree>
    <p:extLst>
      <p:ext uri="{BB962C8B-B14F-4D97-AF65-F5344CB8AC3E}">
        <p14:creationId xmlns:p14="http://schemas.microsoft.com/office/powerpoint/2010/main" xmlns="" val="116856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7ED486-2ABF-A34A-997A-68C0487D9078}"/>
              </a:ext>
            </a:extLst>
          </p:cNvPr>
          <p:cNvSpPr/>
          <p:nvPr/>
        </p:nvSpPr>
        <p:spPr>
          <a:xfrm>
            <a:off x="-13252" y="761133"/>
            <a:ext cx="351007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xmlns="" id="{B8895EA3-2695-3C43-A888-8A3B4A7D6508}"/>
              </a:ext>
            </a:extLst>
          </p:cNvPr>
          <p:cNvSpPr txBox="1"/>
          <p:nvPr/>
        </p:nvSpPr>
        <p:spPr>
          <a:xfrm>
            <a:off x="132521" y="768625"/>
            <a:ext cx="3249608"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Technical Field of Inventions</a:t>
            </a:r>
            <a:endParaRPr lang="en-US" sz="2000" dirty="0">
              <a:solidFill>
                <a:schemeClr val="bg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xmlns="" id="{3609CCD7-B63E-1449-9511-EB22AAA85583}"/>
              </a:ext>
            </a:extLst>
          </p:cNvPr>
          <p:cNvSpPr txBox="1">
            <a:spLocks/>
          </p:cNvSpPr>
          <p:nvPr/>
        </p:nvSpPr>
        <p:spPr>
          <a:xfrm>
            <a:off x="457199" y="1456760"/>
            <a:ext cx="10823481" cy="2574235"/>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The present Invention relates to the field of Civil Engineering.</a:t>
            </a:r>
          </a:p>
          <a:p>
            <a:pPr algn="just">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 The present Invention helps in effective management of Rain Water.</a:t>
            </a:r>
          </a:p>
          <a:p>
            <a:pPr algn="just">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The present invention has cutting edge technology for controlling the situation of droughts and floods.</a:t>
            </a:r>
            <a:endParaRPr lang="en-IN" sz="1400" dirty="0">
              <a:solidFill>
                <a:schemeClr val="tx1"/>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xmlns="" id="{74A70021-68F1-EF4C-9B64-1765EA8D523E}"/>
              </a:ext>
            </a:extLst>
          </p:cNvPr>
          <p:cNvSpPr txBox="1">
            <a:spLocks/>
          </p:cNvSpPr>
          <p:nvPr/>
        </p:nvSpPr>
        <p:spPr>
          <a:xfrm>
            <a:off x="457199" y="4832406"/>
            <a:ext cx="10823481" cy="1421296"/>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Indian patent application No: </a:t>
            </a:r>
            <a:r>
              <a:rPr lang="en-IN" sz="1400" dirty="0">
                <a:solidFill>
                  <a:schemeClr val="tx1"/>
                </a:solidFill>
                <a:latin typeface="Calibri" panose="020F0502020204030204" pitchFamily="34" charset="0"/>
              </a:rPr>
              <a:t>201721024084</a:t>
            </a:r>
          </a:p>
          <a:p>
            <a:pPr>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Priority Date - 07</a:t>
            </a:r>
            <a:r>
              <a:rPr lang="en-US" sz="1400" baseline="30000" dirty="0">
                <a:solidFill>
                  <a:schemeClr val="tx1"/>
                </a:solidFill>
                <a:latin typeface="Calibri" panose="020F0502020204030204" pitchFamily="34" charset="0"/>
                <a:cs typeface="Calibri" panose="020F0502020204030204" pitchFamily="34" charset="0"/>
              </a:rPr>
              <a:t>th</a:t>
            </a:r>
            <a:r>
              <a:rPr lang="en-US" sz="1400" dirty="0">
                <a:solidFill>
                  <a:schemeClr val="tx1"/>
                </a:solidFill>
                <a:latin typeface="Calibri" panose="020F0502020204030204" pitchFamily="34" charset="0"/>
                <a:cs typeface="Calibri" panose="020F0502020204030204" pitchFamily="34" charset="0"/>
              </a:rPr>
              <a:t> July 2017</a:t>
            </a:r>
          </a:p>
          <a:p>
            <a:pPr>
              <a:buClr>
                <a:schemeClr val="tx1"/>
              </a:buClr>
              <a:buSzPct val="120000"/>
              <a:buFont typeface="Arial"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buClr>
                <a:schemeClr val="tx1"/>
              </a:buClr>
              <a:buSzPct val="120000"/>
              <a:buFont typeface="Arial" pitchFamily="34" charset="0"/>
              <a:buChar char="•"/>
            </a:pPr>
            <a:r>
              <a:rPr lang="en-US" sz="1400" dirty="0">
                <a:solidFill>
                  <a:schemeClr val="tx1"/>
                </a:solidFill>
                <a:latin typeface="Calibri" panose="020F0502020204030204" pitchFamily="34" charset="0"/>
                <a:cs typeface="Calibri" panose="020F0502020204030204" pitchFamily="34" charset="0"/>
              </a:rPr>
              <a:t>Patent Published and Pending</a:t>
            </a:r>
          </a:p>
        </p:txBody>
      </p:sp>
      <p:sp>
        <p:nvSpPr>
          <p:cNvPr id="12" name="Rectangle 11">
            <a:extLst>
              <a:ext uri="{FF2B5EF4-FFF2-40B4-BE49-F238E27FC236}">
                <a16:creationId xmlns:a16="http://schemas.microsoft.com/office/drawing/2014/main" xmlns="" id="{C1B38A0A-27C9-D940-9BB9-60800C461159}"/>
              </a:ext>
            </a:extLst>
          </p:cNvPr>
          <p:cNvSpPr/>
          <p:nvPr/>
        </p:nvSpPr>
        <p:spPr>
          <a:xfrm>
            <a:off x="-5026" y="4165091"/>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CBEAEDE9-12C0-1744-988B-89F3AF611C32}"/>
              </a:ext>
            </a:extLst>
          </p:cNvPr>
          <p:cNvSpPr txBox="1"/>
          <p:nvPr/>
        </p:nvSpPr>
        <p:spPr>
          <a:xfrm>
            <a:off x="140747" y="4172583"/>
            <a:ext cx="1596784"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Patent Status</a:t>
            </a:r>
            <a:endParaRPr lang="en-US" sz="2000" dirty="0">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xmlns="" id="{EB655120-2068-4043-B494-1364FF587728}"/>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2</a:t>
            </a:fld>
            <a:endParaRPr lang="en-US" dirty="0">
              <a:latin typeface="Calibri" panose="020F0502020204030204" pitchFamily="34" charset="0"/>
            </a:endParaRPr>
          </a:p>
        </p:txBody>
      </p:sp>
    </p:spTree>
    <p:extLst>
      <p:ext uri="{BB962C8B-B14F-4D97-AF65-F5344CB8AC3E}">
        <p14:creationId xmlns:p14="http://schemas.microsoft.com/office/powerpoint/2010/main" xmlns="" val="259380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7ED486-2ABF-A34A-997A-68C0487D9078}"/>
              </a:ext>
            </a:extLst>
          </p:cNvPr>
          <p:cNvSpPr/>
          <p:nvPr/>
        </p:nvSpPr>
        <p:spPr>
          <a:xfrm>
            <a:off x="-13253" y="761133"/>
            <a:ext cx="2352415"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xmlns="" id="{B8895EA3-2695-3C43-A888-8A3B4A7D6508}"/>
              </a:ext>
            </a:extLst>
          </p:cNvPr>
          <p:cNvSpPr txBox="1"/>
          <p:nvPr/>
        </p:nvSpPr>
        <p:spPr>
          <a:xfrm>
            <a:off x="132521" y="768625"/>
            <a:ext cx="2014078"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Present Situation</a:t>
            </a:r>
            <a:endParaRPr lang="en-US" sz="2000" dirty="0">
              <a:solidFill>
                <a:schemeClr val="bg1"/>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xmlns="" id="{3D642D67-E30E-4603-93BB-81EAAE7901E9}"/>
              </a:ext>
            </a:extLst>
          </p:cNvPr>
          <p:cNvGraphicFramePr/>
          <p:nvPr>
            <p:extLst>
              <p:ext uri="{D42A27DB-BD31-4B8C-83A1-F6EECF244321}">
                <p14:modId xmlns:p14="http://schemas.microsoft.com/office/powerpoint/2010/main" xmlns="" val="4078750637"/>
              </p:ext>
            </p:extLst>
          </p:nvPr>
        </p:nvGraphicFramePr>
        <p:xfrm>
          <a:off x="2032000" y="135558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xmlns="" id="{41167A35-A5EB-410C-8A1D-4906EF41E49E}"/>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3</a:t>
            </a:fld>
            <a:endParaRPr lang="en-US" dirty="0">
              <a:latin typeface="Calibri" panose="020F0502020204030204" pitchFamily="34" charset="0"/>
            </a:endParaRPr>
          </a:p>
        </p:txBody>
      </p:sp>
    </p:spTree>
    <p:extLst>
      <p:ext uri="{BB962C8B-B14F-4D97-AF65-F5344CB8AC3E}">
        <p14:creationId xmlns:p14="http://schemas.microsoft.com/office/powerpoint/2010/main" xmlns="" val="351053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7ED486-2ABF-A34A-997A-68C0487D9078}"/>
              </a:ext>
            </a:extLst>
          </p:cNvPr>
          <p:cNvSpPr/>
          <p:nvPr/>
        </p:nvSpPr>
        <p:spPr>
          <a:xfrm>
            <a:off x="-13253" y="761133"/>
            <a:ext cx="2352415"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xmlns="" id="{B8895EA3-2695-3C43-A888-8A3B4A7D6508}"/>
              </a:ext>
            </a:extLst>
          </p:cNvPr>
          <p:cNvSpPr txBox="1"/>
          <p:nvPr/>
        </p:nvSpPr>
        <p:spPr>
          <a:xfrm>
            <a:off x="132521" y="768625"/>
            <a:ext cx="1673920"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Our Approach</a:t>
            </a:r>
            <a:endParaRPr lang="en-US" sz="2000"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24A2950A-3641-45B1-B0FB-C7BDD7B419B7}"/>
              </a:ext>
            </a:extLst>
          </p:cNvPr>
          <p:cNvPicPr>
            <a:picLocks noChangeAspect="1"/>
          </p:cNvPicPr>
          <p:nvPr/>
        </p:nvPicPr>
        <p:blipFill>
          <a:blip r:embed="rId4"/>
          <a:stretch>
            <a:fillRect/>
          </a:stretch>
        </p:blipFill>
        <p:spPr>
          <a:xfrm>
            <a:off x="323850" y="1728610"/>
            <a:ext cx="4624820" cy="3114675"/>
          </a:xfrm>
          <a:prstGeom prst="rect">
            <a:avLst/>
          </a:prstGeom>
        </p:spPr>
      </p:pic>
      <p:pic>
        <p:nvPicPr>
          <p:cNvPr id="10" name="Picture 9">
            <a:extLst>
              <a:ext uri="{FF2B5EF4-FFF2-40B4-BE49-F238E27FC236}">
                <a16:creationId xmlns:a16="http://schemas.microsoft.com/office/drawing/2014/main" xmlns="" id="{19144EAD-E2DF-470E-9215-C1539180219C}"/>
              </a:ext>
            </a:extLst>
          </p:cNvPr>
          <p:cNvPicPr>
            <a:picLocks noChangeAspect="1"/>
          </p:cNvPicPr>
          <p:nvPr/>
        </p:nvPicPr>
        <p:blipFill>
          <a:blip r:embed="rId5"/>
          <a:stretch>
            <a:fillRect/>
          </a:stretch>
        </p:blipFill>
        <p:spPr>
          <a:xfrm>
            <a:off x="6267450" y="2215641"/>
            <a:ext cx="5118624" cy="2426718"/>
          </a:xfrm>
          <a:prstGeom prst="rect">
            <a:avLst/>
          </a:prstGeom>
        </p:spPr>
      </p:pic>
      <p:sp>
        <p:nvSpPr>
          <p:cNvPr id="5" name="Slide Number Placeholder 4">
            <a:extLst>
              <a:ext uri="{FF2B5EF4-FFF2-40B4-BE49-F238E27FC236}">
                <a16:creationId xmlns:a16="http://schemas.microsoft.com/office/drawing/2014/main" xmlns="" id="{5FC394AB-8AD2-492D-81E0-079C544C4A43}"/>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4</a:t>
            </a:fld>
            <a:endParaRPr lang="en-US" dirty="0">
              <a:latin typeface="Calibri" panose="020F0502020204030204" pitchFamily="34" charset="0"/>
            </a:endParaRPr>
          </a:p>
        </p:txBody>
      </p:sp>
    </p:spTree>
    <p:extLst>
      <p:ext uri="{BB962C8B-B14F-4D97-AF65-F5344CB8AC3E}">
        <p14:creationId xmlns:p14="http://schemas.microsoft.com/office/powerpoint/2010/main" xmlns="" val="161550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11" name="Rectangle 10">
            <a:extLst>
              <a:ext uri="{FF2B5EF4-FFF2-40B4-BE49-F238E27FC236}">
                <a16:creationId xmlns:a16="http://schemas.microsoft.com/office/drawing/2014/main" xmlns="" id="{71B0ABC0-4A71-4AD5-8406-AFB4A50CBB51}"/>
              </a:ext>
            </a:extLst>
          </p:cNvPr>
          <p:cNvSpPr/>
          <p:nvPr/>
        </p:nvSpPr>
        <p:spPr>
          <a:xfrm>
            <a:off x="-13253" y="761133"/>
            <a:ext cx="2352415"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802985FA-0F9F-418E-8C56-186504B4C893}"/>
              </a:ext>
            </a:extLst>
          </p:cNvPr>
          <p:cNvSpPr txBox="1"/>
          <p:nvPr/>
        </p:nvSpPr>
        <p:spPr>
          <a:xfrm>
            <a:off x="132521" y="768625"/>
            <a:ext cx="1081963"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Working</a:t>
            </a:r>
            <a:endParaRPr lang="en-US" sz="2000" dirty="0">
              <a:solidFill>
                <a:schemeClr val="bg1"/>
              </a:solidFill>
              <a:latin typeface="Calibri" panose="020F0502020204030204" pitchFamily="34" charset="0"/>
              <a:cs typeface="Calibri" panose="020F0502020204030204" pitchFamily="34" charset="0"/>
            </a:endParaRPr>
          </a:p>
        </p:txBody>
      </p:sp>
      <p:graphicFrame>
        <p:nvGraphicFramePr>
          <p:cNvPr id="15" name="Diagram 14">
            <a:extLst>
              <a:ext uri="{FF2B5EF4-FFF2-40B4-BE49-F238E27FC236}">
                <a16:creationId xmlns:a16="http://schemas.microsoft.com/office/drawing/2014/main" xmlns="" id="{401BA501-93BC-419E-9564-DE6F074B3A29}"/>
              </a:ext>
            </a:extLst>
          </p:cNvPr>
          <p:cNvGraphicFramePr/>
          <p:nvPr>
            <p:extLst>
              <p:ext uri="{D42A27DB-BD31-4B8C-83A1-F6EECF244321}">
                <p14:modId xmlns:p14="http://schemas.microsoft.com/office/powerpoint/2010/main" xmlns="" val="1158219444"/>
              </p:ext>
            </p:extLst>
          </p:nvPr>
        </p:nvGraphicFramePr>
        <p:xfrm>
          <a:off x="1717676" y="1353051"/>
          <a:ext cx="885507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xmlns="" id="{A2D66042-15D0-43FD-8E9D-E0C8ADE24352}"/>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5</a:t>
            </a:fld>
            <a:endParaRPr lang="en-US" dirty="0">
              <a:latin typeface="Calibri" panose="020F0502020204030204" pitchFamily="34" charset="0"/>
            </a:endParaRPr>
          </a:p>
        </p:txBody>
      </p:sp>
    </p:spTree>
    <p:extLst>
      <p:ext uri="{BB962C8B-B14F-4D97-AF65-F5344CB8AC3E}">
        <p14:creationId xmlns:p14="http://schemas.microsoft.com/office/powerpoint/2010/main" xmlns="" val="90974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11" name="Rectangle 10">
            <a:extLst>
              <a:ext uri="{FF2B5EF4-FFF2-40B4-BE49-F238E27FC236}">
                <a16:creationId xmlns:a16="http://schemas.microsoft.com/office/drawing/2014/main" xmlns="" id="{71B0ABC0-4A71-4AD5-8406-AFB4A50CBB51}"/>
              </a:ext>
            </a:extLst>
          </p:cNvPr>
          <p:cNvSpPr/>
          <p:nvPr/>
        </p:nvSpPr>
        <p:spPr>
          <a:xfrm>
            <a:off x="-13253" y="761133"/>
            <a:ext cx="2352415"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802985FA-0F9F-418E-8C56-186504B4C893}"/>
              </a:ext>
            </a:extLst>
          </p:cNvPr>
          <p:cNvSpPr txBox="1"/>
          <p:nvPr/>
        </p:nvSpPr>
        <p:spPr>
          <a:xfrm>
            <a:off x="132521" y="768625"/>
            <a:ext cx="1421992"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Advantages</a:t>
            </a:r>
            <a:endParaRPr lang="en-US" sz="2000" dirty="0">
              <a:solidFill>
                <a:schemeClr val="bg1"/>
              </a:solidFill>
              <a:latin typeface="Calibri" panose="020F0502020204030204" pitchFamily="34" charset="0"/>
              <a:cs typeface="Calibri" panose="020F0502020204030204" pitchFamily="34" charset="0"/>
            </a:endParaRPr>
          </a:p>
        </p:txBody>
      </p:sp>
      <p:graphicFrame>
        <p:nvGraphicFramePr>
          <p:cNvPr id="15" name="Diagram 14">
            <a:extLst>
              <a:ext uri="{FF2B5EF4-FFF2-40B4-BE49-F238E27FC236}">
                <a16:creationId xmlns:a16="http://schemas.microsoft.com/office/drawing/2014/main" xmlns="" id="{401BA501-93BC-419E-9564-DE6F074B3A29}"/>
              </a:ext>
            </a:extLst>
          </p:cNvPr>
          <p:cNvGraphicFramePr/>
          <p:nvPr>
            <p:extLst>
              <p:ext uri="{D42A27DB-BD31-4B8C-83A1-F6EECF244321}">
                <p14:modId xmlns:p14="http://schemas.microsoft.com/office/powerpoint/2010/main" xmlns="" val="1925613496"/>
              </p:ext>
            </p:extLst>
          </p:nvPr>
        </p:nvGraphicFramePr>
        <p:xfrm>
          <a:off x="1717676" y="1353051"/>
          <a:ext cx="885507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xmlns="" id="{A2D66042-15D0-43FD-8E9D-E0C8ADE24352}"/>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6</a:t>
            </a:fld>
            <a:endParaRPr lang="en-US" dirty="0">
              <a:latin typeface="Calibri" panose="020F0502020204030204" pitchFamily="34" charset="0"/>
            </a:endParaRPr>
          </a:p>
        </p:txBody>
      </p:sp>
    </p:spTree>
    <p:extLst>
      <p:ext uri="{BB962C8B-B14F-4D97-AF65-F5344CB8AC3E}">
        <p14:creationId xmlns:p14="http://schemas.microsoft.com/office/powerpoint/2010/main" xmlns="" val="76684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57ED486-2ABF-A34A-997A-68C0487D9078}"/>
              </a:ext>
            </a:extLst>
          </p:cNvPr>
          <p:cNvSpPr/>
          <p:nvPr/>
        </p:nvSpPr>
        <p:spPr>
          <a:xfrm>
            <a:off x="-13252" y="761133"/>
            <a:ext cx="2120348"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xmlns="" id="{B8895EA3-2695-3C43-A888-8A3B4A7D6508}"/>
              </a:ext>
            </a:extLst>
          </p:cNvPr>
          <p:cNvSpPr txBox="1"/>
          <p:nvPr/>
        </p:nvSpPr>
        <p:spPr>
          <a:xfrm>
            <a:off x="132521" y="768625"/>
            <a:ext cx="1340752" cy="400110"/>
          </a:xfrm>
          <a:prstGeom prst="rect">
            <a:avLst/>
          </a:prstGeom>
          <a:noFill/>
        </p:spPr>
        <p:txBody>
          <a:bodyPr wrap="none" rtlCol="0">
            <a:spAutoFit/>
          </a:bodyPr>
          <a:lstStyle/>
          <a:p>
            <a:r>
              <a:rPr lang="en-US" sz="2000" b="1" dirty="0">
                <a:solidFill>
                  <a:schemeClr val="bg1"/>
                </a:solidFill>
                <a:latin typeface="Calibri" panose="020F0502020204030204" pitchFamily="34" charset="0"/>
                <a:cs typeface="Calibri" panose="020F0502020204030204" pitchFamily="34" charset="0"/>
              </a:rPr>
              <a:t>Illustration</a:t>
            </a:r>
            <a:endParaRPr lang="en-US" sz="2000" dirty="0">
              <a:solidFill>
                <a:schemeClr val="bg1"/>
              </a:solidFill>
              <a:latin typeface="Calibri" panose="020F0502020204030204" pitchFamily="34" charset="0"/>
              <a:cs typeface="Calibri" panose="020F0502020204030204" pitchFamily="34" charset="0"/>
            </a:endParaRPr>
          </a:p>
        </p:txBody>
      </p:sp>
      <p:pic>
        <p:nvPicPr>
          <p:cNvPr id="10" name="Picture 9" descr="H:\WORK\RWF\PM I-day speech\Retractable channels\Slide4.JPG">
            <a:extLst>
              <a:ext uri="{FF2B5EF4-FFF2-40B4-BE49-F238E27FC236}">
                <a16:creationId xmlns:a16="http://schemas.microsoft.com/office/drawing/2014/main" xmlns="" id="{D768ACF2-E1EE-4806-9BFD-CB59D64CAB80}"/>
              </a:ext>
            </a:extLst>
          </p:cNvPr>
          <p:cNvPicPr/>
          <p:nvPr/>
        </p:nvPicPr>
        <p:blipFill>
          <a:blip r:embed="rId4" cstate="print"/>
          <a:srcRect/>
          <a:stretch>
            <a:fillRect/>
          </a:stretch>
        </p:blipFill>
        <p:spPr bwMode="auto">
          <a:xfrm>
            <a:off x="6584855" y="1276350"/>
            <a:ext cx="4695825" cy="2752725"/>
          </a:xfrm>
          <a:prstGeom prst="rect">
            <a:avLst/>
          </a:prstGeom>
          <a:noFill/>
          <a:ln w="9525">
            <a:solidFill>
              <a:schemeClr val="tx1"/>
            </a:solidFill>
            <a:miter lim="800000"/>
            <a:headEnd/>
            <a:tailEnd/>
          </a:ln>
        </p:spPr>
      </p:pic>
      <p:pic>
        <p:nvPicPr>
          <p:cNvPr id="12" name="Picture 11" descr="H:\WORK\RWF\PM I-day speech\Retractable channels\Slide5.JPG">
            <a:extLst>
              <a:ext uri="{FF2B5EF4-FFF2-40B4-BE49-F238E27FC236}">
                <a16:creationId xmlns:a16="http://schemas.microsoft.com/office/drawing/2014/main" xmlns="" id="{95F2D517-11CF-444D-B251-678B4D0591C4}"/>
              </a:ext>
            </a:extLst>
          </p:cNvPr>
          <p:cNvPicPr/>
          <p:nvPr/>
        </p:nvPicPr>
        <p:blipFill>
          <a:blip r:embed="rId5" cstate="print"/>
          <a:srcRect b="18039"/>
          <a:stretch>
            <a:fillRect/>
          </a:stretch>
        </p:blipFill>
        <p:spPr bwMode="auto">
          <a:xfrm>
            <a:off x="911320" y="4136689"/>
            <a:ext cx="4401379" cy="2616845"/>
          </a:xfrm>
          <a:prstGeom prst="rect">
            <a:avLst/>
          </a:prstGeom>
          <a:noFill/>
          <a:ln w="9525">
            <a:solidFill>
              <a:schemeClr val="tx1"/>
            </a:solidFill>
            <a:miter lim="800000"/>
            <a:headEnd/>
            <a:tailEnd/>
          </a:ln>
        </p:spPr>
      </p:pic>
      <p:pic>
        <p:nvPicPr>
          <p:cNvPr id="13" name="Picture 12" descr="H:\WORK\RWF\PM I-day speech\Retractable channels\Slide6.JPG">
            <a:extLst>
              <a:ext uri="{FF2B5EF4-FFF2-40B4-BE49-F238E27FC236}">
                <a16:creationId xmlns:a16="http://schemas.microsoft.com/office/drawing/2014/main" xmlns="" id="{EE90F83D-4768-4734-BE98-D26ECC1BA749}"/>
              </a:ext>
            </a:extLst>
          </p:cNvPr>
          <p:cNvPicPr/>
          <p:nvPr/>
        </p:nvPicPr>
        <p:blipFill>
          <a:blip r:embed="rId6" cstate="print"/>
          <a:srcRect b="8234"/>
          <a:stretch>
            <a:fillRect/>
          </a:stretch>
        </p:blipFill>
        <p:spPr bwMode="auto">
          <a:xfrm>
            <a:off x="6584854" y="4136688"/>
            <a:ext cx="4695825" cy="2616845"/>
          </a:xfrm>
          <a:prstGeom prst="rect">
            <a:avLst/>
          </a:prstGeom>
          <a:noFill/>
          <a:ln w="9525">
            <a:solidFill>
              <a:schemeClr val="tx1"/>
            </a:solidFill>
            <a:miter lim="800000"/>
            <a:headEnd/>
            <a:tailEnd/>
          </a:ln>
        </p:spPr>
      </p:pic>
      <p:pic>
        <p:nvPicPr>
          <p:cNvPr id="11" name="Picture 10" descr="H:\WORK\RWF\PM I-day speech\Retractable channels\Slide3.JPG">
            <a:extLst>
              <a:ext uri="{FF2B5EF4-FFF2-40B4-BE49-F238E27FC236}">
                <a16:creationId xmlns:a16="http://schemas.microsoft.com/office/drawing/2014/main" xmlns="" id="{8B220A7D-25E5-463F-9210-ED8595851165}"/>
              </a:ext>
            </a:extLst>
          </p:cNvPr>
          <p:cNvPicPr/>
          <p:nvPr/>
        </p:nvPicPr>
        <p:blipFill>
          <a:blip r:embed="rId7" cstate="print"/>
          <a:srcRect b="16540"/>
          <a:stretch>
            <a:fillRect/>
          </a:stretch>
        </p:blipFill>
        <p:spPr bwMode="auto">
          <a:xfrm>
            <a:off x="911320" y="1276350"/>
            <a:ext cx="4401379" cy="2753383"/>
          </a:xfrm>
          <a:prstGeom prst="rect">
            <a:avLst/>
          </a:prstGeom>
          <a:noFill/>
          <a:ln w="9525">
            <a:solidFill>
              <a:schemeClr val="tx1"/>
            </a:solidFill>
            <a:miter lim="800000"/>
            <a:headEnd/>
            <a:tailEnd/>
          </a:ln>
        </p:spPr>
      </p:pic>
      <p:sp>
        <p:nvSpPr>
          <p:cNvPr id="5" name="Slide Number Placeholder 4">
            <a:extLst>
              <a:ext uri="{FF2B5EF4-FFF2-40B4-BE49-F238E27FC236}">
                <a16:creationId xmlns:a16="http://schemas.microsoft.com/office/drawing/2014/main" xmlns="" id="{E8A28DF4-D4CA-4006-B7F3-8432EDC5EB78}"/>
              </a:ext>
            </a:extLst>
          </p:cNvPr>
          <p:cNvSpPr>
            <a:spLocks noGrp="1"/>
          </p:cNvSpPr>
          <p:nvPr>
            <p:ph type="sldNum" sz="quarter" idx="12"/>
          </p:nvPr>
        </p:nvSpPr>
        <p:spPr/>
        <p:txBody>
          <a:bodyPr/>
          <a:lstStyle/>
          <a:p>
            <a:r>
              <a:rPr lang="en-US" dirty="0">
                <a:latin typeface="Calibri" panose="020F0502020204030204" pitchFamily="34" charset="0"/>
              </a:rPr>
              <a:t>Slide </a:t>
            </a:r>
            <a:fld id="{BC6B4472-F3E5-3242-9582-E6F1E3DC075D}" type="slidenum">
              <a:rPr lang="en-US" smtClean="0">
                <a:latin typeface="Calibri" panose="020F0502020204030204" pitchFamily="34" charset="0"/>
              </a:rPr>
              <a:pPr/>
              <a:t>7</a:t>
            </a:fld>
            <a:endParaRPr lang="en-US" dirty="0">
              <a:latin typeface="Calibri" panose="020F0502020204030204" pitchFamily="34" charset="0"/>
            </a:endParaRPr>
          </a:p>
        </p:txBody>
      </p:sp>
    </p:spTree>
    <p:extLst>
      <p:ext uri="{BB962C8B-B14F-4D97-AF65-F5344CB8AC3E}">
        <p14:creationId xmlns:p14="http://schemas.microsoft.com/office/powerpoint/2010/main" xmlns="" val="345101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57CD136-EBEA-453C-92B1-CAC43F0C994B}"/>
              </a:ext>
            </a:extLst>
          </p:cNvPr>
          <p:cNvSpPr/>
          <p:nvPr/>
        </p:nvSpPr>
        <p:spPr>
          <a:xfrm>
            <a:off x="0" y="566892"/>
            <a:ext cx="12191999" cy="6291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xmlns="" id="{B8895EA3-2695-3C43-A888-8A3B4A7D6508}"/>
              </a:ext>
            </a:extLst>
          </p:cNvPr>
          <p:cNvSpPr txBox="1"/>
          <p:nvPr/>
        </p:nvSpPr>
        <p:spPr>
          <a:xfrm>
            <a:off x="132521" y="768625"/>
            <a:ext cx="2829754" cy="3477875"/>
          </a:xfrm>
          <a:prstGeom prst="rect">
            <a:avLst/>
          </a:prstGeom>
          <a:noFill/>
        </p:spPr>
        <p:txBody>
          <a:bodyPr wrap="square" rtlCol="0">
            <a:spAutoFit/>
          </a:bodyPr>
          <a:lstStyle/>
          <a:p>
            <a:r>
              <a:rPr lang="en-US" sz="2000" b="1" dirty="0">
                <a:solidFill>
                  <a:schemeClr val="bg1"/>
                </a:solidFill>
                <a:latin typeface="Calibri" panose="020F0502020204030204" pitchFamily="34" charset="0"/>
              </a:rPr>
              <a:t>Letter from    GOI Ministry     of Water Resources (Flood Management Wing)</a:t>
            </a:r>
          </a:p>
          <a:p>
            <a:endParaRPr lang="en-US" sz="2000" b="1" dirty="0">
              <a:solidFill>
                <a:schemeClr val="bg1"/>
              </a:solidFill>
              <a:latin typeface="Calibri" panose="020F0502020204030204" pitchFamily="34" charset="0"/>
            </a:endParaRPr>
          </a:p>
          <a:p>
            <a:r>
              <a:rPr lang="en-US" sz="2000" b="1" dirty="0">
                <a:solidFill>
                  <a:schemeClr val="bg1"/>
                </a:solidFill>
                <a:latin typeface="Calibri" panose="020F0502020204030204" pitchFamily="34" charset="0"/>
              </a:rPr>
              <a:t>To</a:t>
            </a:r>
          </a:p>
          <a:p>
            <a:endParaRPr lang="en-US" sz="2000" b="1" dirty="0">
              <a:solidFill>
                <a:schemeClr val="bg1"/>
              </a:solidFill>
              <a:latin typeface="Calibri" panose="020F0502020204030204" pitchFamily="34" charset="0"/>
            </a:endParaRPr>
          </a:p>
          <a:p>
            <a:r>
              <a:rPr lang="en-US" sz="2000" b="1" dirty="0">
                <a:solidFill>
                  <a:schemeClr val="bg1"/>
                </a:solidFill>
                <a:latin typeface="Calibri" panose="020F0502020204030204" pitchFamily="34" charset="0"/>
              </a:rPr>
              <a:t>GOM Water Resources Department)</a:t>
            </a:r>
          </a:p>
          <a:p>
            <a:endParaRPr lang="en-US" sz="2000" b="1" dirty="0">
              <a:solidFill>
                <a:schemeClr val="bg1"/>
              </a:solidFill>
              <a:latin typeface="Calibri" panose="020F0502020204030204" pitchFamily="34" charset="0"/>
            </a:endParaRPr>
          </a:p>
          <a:p>
            <a:endParaRPr lang="en-US" sz="2000" b="1" dirty="0">
              <a:solidFill>
                <a:schemeClr val="bg1"/>
              </a:solidFill>
              <a:latin typeface="Calibri" panose="020F0502020204030204" pitchFamily="34" charset="0"/>
            </a:endParaRPr>
          </a:p>
        </p:txBody>
      </p:sp>
      <p:pic>
        <p:nvPicPr>
          <p:cNvPr id="7" name="Picture 1">
            <a:extLst>
              <a:ext uri="{FF2B5EF4-FFF2-40B4-BE49-F238E27FC236}">
                <a16:creationId xmlns:a16="http://schemas.microsoft.com/office/drawing/2014/main" xmlns="" id="{1124DD12-E281-484B-B1C9-D5A7CF3D9B07}"/>
              </a:ext>
            </a:extLst>
          </p:cNvPr>
          <p:cNvPicPr>
            <a:picLocks noChangeAspect="1" noChangeArrowheads="1"/>
          </p:cNvPicPr>
          <p:nvPr/>
        </p:nvPicPr>
        <p:blipFill>
          <a:blip r:embed="rId4" cstate="print"/>
          <a:srcRect l="15326" t="4000" b="10667"/>
          <a:stretch>
            <a:fillRect/>
          </a:stretch>
        </p:blipFill>
        <p:spPr bwMode="auto">
          <a:xfrm>
            <a:off x="3886201" y="585943"/>
            <a:ext cx="5734050" cy="5724215"/>
          </a:xfrm>
          <a:prstGeom prst="rect">
            <a:avLst/>
          </a:prstGeom>
          <a:noFill/>
          <a:ln w="9525">
            <a:solidFill>
              <a:schemeClr val="accent6">
                <a:lumMod val="50000"/>
              </a:schemeClr>
            </a:solidFill>
            <a:miter lim="800000"/>
            <a:headEnd/>
            <a:tailEnd/>
          </a:ln>
          <a:effectLst/>
        </p:spPr>
      </p:pic>
      <p:sp>
        <p:nvSpPr>
          <p:cNvPr id="6" name="Slide Number Placeholder 5">
            <a:extLst>
              <a:ext uri="{FF2B5EF4-FFF2-40B4-BE49-F238E27FC236}">
                <a16:creationId xmlns:a16="http://schemas.microsoft.com/office/drawing/2014/main" xmlns="" id="{A61F2D59-1A04-4B3A-A827-8C1778D02ED6}"/>
              </a:ext>
            </a:extLst>
          </p:cNvPr>
          <p:cNvSpPr>
            <a:spLocks noGrp="1"/>
          </p:cNvSpPr>
          <p:nvPr>
            <p:ph type="sldNum" sz="quarter" idx="12"/>
          </p:nvPr>
        </p:nvSpPr>
        <p:spPr/>
        <p:txBody>
          <a:bodyPr/>
          <a:lstStyle/>
          <a:p>
            <a:r>
              <a:rPr lang="en-US" dirty="0">
                <a:solidFill>
                  <a:schemeClr val="bg1"/>
                </a:solidFill>
                <a:latin typeface="Calibri" panose="020F0502020204030204" pitchFamily="34" charset="0"/>
              </a:rPr>
              <a:t>Slide </a:t>
            </a:r>
            <a:fld id="{BC6B4472-F3E5-3242-9582-E6F1E3DC075D}" type="slidenum">
              <a:rPr lang="en-US" smtClean="0">
                <a:solidFill>
                  <a:schemeClr val="bg1"/>
                </a:solidFill>
                <a:latin typeface="Calibri" panose="020F0502020204030204" pitchFamily="34" charset="0"/>
              </a:rPr>
              <a:pPr/>
              <a:t>8</a:t>
            </a:fld>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82455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C0D03ED-2687-43FB-B78F-0F27B0A5907D}"/>
              </a:ext>
            </a:extLst>
          </p:cNvPr>
          <p:cNvSpPr/>
          <p:nvPr/>
        </p:nvSpPr>
        <p:spPr>
          <a:xfrm>
            <a:off x="0" y="1219564"/>
            <a:ext cx="12191999" cy="563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xmlns="" id="{F57ED486-2ABF-A34A-997A-68C0487D9078}"/>
              </a:ext>
            </a:extLst>
          </p:cNvPr>
          <p:cNvSpPr/>
          <p:nvPr/>
        </p:nvSpPr>
        <p:spPr>
          <a:xfrm>
            <a:off x="-13252" y="761133"/>
            <a:ext cx="5023402" cy="407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12">
            <a:extLst>
              <a:ext uri="{FF2B5EF4-FFF2-40B4-BE49-F238E27FC236}">
                <a16:creationId xmlns:a16="http://schemas.microsoft.com/office/drawing/2014/main" xmlns="" id="{2D0A58BA-5888-BE41-A1B3-359B2B3CD57E}"/>
              </a:ext>
            </a:extLst>
          </p:cNvPr>
          <p:cNvSpPr/>
          <p:nvPr/>
        </p:nvSpPr>
        <p:spPr>
          <a:xfrm>
            <a:off x="11280680" y="104465"/>
            <a:ext cx="839095" cy="288190"/>
          </a:xfrm>
          <a:prstGeom prst="rect">
            <a:avLst/>
          </a:prstGeom>
          <a:blipFill>
            <a:blip r:embed="rId2" cstate="print">
              <a:alphaModFix amt="50000"/>
            </a:blip>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xmlns="" id="{6AD211AE-E58B-C240-8D34-7955846A553F}"/>
              </a:ext>
            </a:extLst>
          </p:cNvPr>
          <p:cNvPicPr>
            <a:picLocks noChangeAspect="1"/>
          </p:cNvPicPr>
          <p:nvPr/>
        </p:nvPicPr>
        <p:blipFill>
          <a:blip r:embed="rId3">
            <a:alphaModFix amt="50000"/>
          </a:blip>
          <a:stretch>
            <a:fillRect/>
          </a:stretch>
        </p:blipFill>
        <p:spPr>
          <a:xfrm>
            <a:off x="94695" y="104465"/>
            <a:ext cx="2726198" cy="363493"/>
          </a:xfrm>
          <a:prstGeom prst="rect">
            <a:avLst/>
          </a:prstGeom>
        </p:spPr>
      </p:pic>
      <p:sp>
        <p:nvSpPr>
          <p:cNvPr id="4" name="TextBox 3">
            <a:extLst>
              <a:ext uri="{FF2B5EF4-FFF2-40B4-BE49-F238E27FC236}">
                <a16:creationId xmlns:a16="http://schemas.microsoft.com/office/drawing/2014/main" xmlns="" id="{B8895EA3-2695-3C43-A888-8A3B4A7D6508}"/>
              </a:ext>
            </a:extLst>
          </p:cNvPr>
          <p:cNvSpPr txBox="1"/>
          <p:nvPr/>
        </p:nvSpPr>
        <p:spPr>
          <a:xfrm>
            <a:off x="132521" y="768625"/>
            <a:ext cx="4753804"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rPr>
              <a:t>Status of Original Submission to PMO</a:t>
            </a:r>
          </a:p>
        </p:txBody>
      </p:sp>
      <p:pic>
        <p:nvPicPr>
          <p:cNvPr id="7" name="Picture 1">
            <a:extLst>
              <a:ext uri="{FF2B5EF4-FFF2-40B4-BE49-F238E27FC236}">
                <a16:creationId xmlns:a16="http://schemas.microsoft.com/office/drawing/2014/main" xmlns="" id="{8B6FFF3F-CFC5-47A4-96EA-044C3788601F}"/>
              </a:ext>
            </a:extLst>
          </p:cNvPr>
          <p:cNvPicPr>
            <a:picLocks noChangeAspect="1" noChangeArrowheads="1"/>
          </p:cNvPicPr>
          <p:nvPr/>
        </p:nvPicPr>
        <p:blipFill>
          <a:blip r:embed="rId4" cstate="print"/>
          <a:srcRect l="18741" t="10417" r="18594" b="6250"/>
          <a:stretch>
            <a:fillRect/>
          </a:stretch>
        </p:blipFill>
        <p:spPr bwMode="auto">
          <a:xfrm>
            <a:off x="2224392" y="1236362"/>
            <a:ext cx="8397418" cy="5621638"/>
          </a:xfrm>
          <a:prstGeom prst="rect">
            <a:avLst/>
          </a:prstGeom>
          <a:noFill/>
          <a:ln w="9525">
            <a:noFill/>
            <a:miter lim="800000"/>
            <a:headEnd/>
            <a:tailEnd/>
          </a:ln>
          <a:effectLst/>
        </p:spPr>
      </p:pic>
      <p:sp>
        <p:nvSpPr>
          <p:cNvPr id="5" name="Slide Number Placeholder 4">
            <a:extLst>
              <a:ext uri="{FF2B5EF4-FFF2-40B4-BE49-F238E27FC236}">
                <a16:creationId xmlns:a16="http://schemas.microsoft.com/office/drawing/2014/main" xmlns="" id="{5252CB03-11BA-4711-BB70-D2C13F7B4DA7}"/>
              </a:ext>
            </a:extLst>
          </p:cNvPr>
          <p:cNvSpPr>
            <a:spLocks noGrp="1"/>
          </p:cNvSpPr>
          <p:nvPr>
            <p:ph type="sldNum" sz="quarter" idx="12"/>
          </p:nvPr>
        </p:nvSpPr>
        <p:spPr/>
        <p:txBody>
          <a:bodyPr/>
          <a:lstStyle/>
          <a:p>
            <a:r>
              <a:rPr lang="en-US" dirty="0">
                <a:solidFill>
                  <a:schemeClr val="bg1"/>
                </a:solidFill>
                <a:latin typeface="Calibri" panose="020F0502020204030204" pitchFamily="34" charset="0"/>
              </a:rPr>
              <a:t>Slide </a:t>
            </a:r>
            <a:fld id="{BC6B4472-F3E5-3242-9582-E6F1E3DC075D}" type="slidenum">
              <a:rPr lang="en-US" smtClean="0">
                <a:solidFill>
                  <a:schemeClr val="bg1"/>
                </a:solidFill>
                <a:latin typeface="Calibri" panose="020F0502020204030204" pitchFamily="34" charset="0"/>
              </a:rPr>
              <a:pPr/>
              <a:t>9</a:t>
            </a:fld>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90227390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{38A34C44-D731-134B-8108-B60601B1C7D4}tf10001124</Template>
  <TotalTime>2159</TotalTime>
  <Words>466</Words>
  <Application>Microsoft Office PowerPoint</Application>
  <PresentationFormat>Custom</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Frame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Sonam Khan</cp:lastModifiedBy>
  <cp:revision>63</cp:revision>
  <dcterms:created xsi:type="dcterms:W3CDTF">2018-09-06T08:38:46Z</dcterms:created>
  <dcterms:modified xsi:type="dcterms:W3CDTF">2019-04-17T10:32:04Z</dcterms:modified>
</cp:coreProperties>
</file>