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70" r:id="rId13"/>
    <p:sldId id="271"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1113"/>
    <a:srgbClr val="642429"/>
    <a:srgbClr val="3613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080"/>
    <p:restoredTop sz="94674"/>
  </p:normalViewPr>
  <p:slideViewPr>
    <p:cSldViewPr snapToGrid="0" snapToObjects="1">
      <p:cViewPr varScale="1">
        <p:scale>
          <a:sx n="68" d="100"/>
          <a:sy n="68" d="100"/>
        </p:scale>
        <p:origin x="-95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E0176-9E32-8B47-BD40-67FC6D1E808A}" type="doc">
      <dgm:prSet loTypeId="urn:microsoft.com/office/officeart/2005/8/layout/chevron1" loCatId="" qsTypeId="urn:microsoft.com/office/officeart/2005/8/quickstyle/simple4" qsCatId="simple" csTypeId="urn:microsoft.com/office/officeart/2005/8/colors/accent1_2" csCatId="accent1" phldr="1"/>
      <dgm:spPr/>
    </dgm:pt>
    <dgm:pt modelId="{17107419-E3F3-6940-9D9F-9F538B001A4D}">
      <dgm:prSet phldrT="[Text]"/>
      <dgm:spPr>
        <a:gradFill rotWithShape="0">
          <a:gsLst>
            <a:gs pos="0">
              <a:srgbClr val="642429"/>
            </a:gs>
            <a:gs pos="50000">
              <a:srgbClr val="361316"/>
            </a:gs>
            <a:gs pos="100000">
              <a:srgbClr val="2F1113"/>
            </a:gs>
          </a:gsLst>
          <a:lin ang="5400000" scaled="0"/>
        </a:gradFill>
      </dgm:spPr>
      <dgm:t>
        <a:bodyPr/>
        <a:lstStyle/>
        <a:p>
          <a:r>
            <a:rPr lang="en-US" dirty="0"/>
            <a:t>Hydropower Generation</a:t>
          </a:r>
        </a:p>
      </dgm:t>
    </dgm:pt>
    <dgm:pt modelId="{24E3D48E-A2A0-584D-ACC9-4AA1318DBFE7}" type="parTrans" cxnId="{8A026F68-7108-B34A-A18E-92377AD37F35}">
      <dgm:prSet/>
      <dgm:spPr/>
      <dgm:t>
        <a:bodyPr/>
        <a:lstStyle/>
        <a:p>
          <a:endParaRPr lang="en-US"/>
        </a:p>
      </dgm:t>
    </dgm:pt>
    <dgm:pt modelId="{E9312BC3-C28B-AC48-8373-F643ACAF8A72}" type="sibTrans" cxnId="{8A026F68-7108-B34A-A18E-92377AD37F35}">
      <dgm:prSet/>
      <dgm:spPr/>
      <dgm:t>
        <a:bodyPr/>
        <a:lstStyle/>
        <a:p>
          <a:endParaRPr lang="en-US"/>
        </a:p>
      </dgm:t>
    </dgm:pt>
    <dgm:pt modelId="{2945B8A6-3944-A24C-8D9C-27B0BB9F8A93}">
      <dgm:prSet phldrT="[Text]"/>
      <dgm:spPr>
        <a:gradFill rotWithShape="0">
          <a:gsLst>
            <a:gs pos="0">
              <a:srgbClr val="642429"/>
            </a:gs>
            <a:gs pos="50000">
              <a:srgbClr val="361316"/>
            </a:gs>
            <a:gs pos="100000">
              <a:srgbClr val="2F1113"/>
            </a:gs>
          </a:gsLst>
        </a:gradFill>
      </dgm:spPr>
      <dgm:t>
        <a:bodyPr/>
        <a:lstStyle/>
        <a:p>
          <a:r>
            <a:rPr lang="en-US" dirty="0"/>
            <a:t>Electric Transportation</a:t>
          </a:r>
        </a:p>
      </dgm:t>
    </dgm:pt>
    <dgm:pt modelId="{35F74041-C477-E347-B8EC-D3A498E0C0EB}" type="parTrans" cxnId="{AB025E58-A572-D64B-9DA9-5727B012CB60}">
      <dgm:prSet/>
      <dgm:spPr/>
      <dgm:t>
        <a:bodyPr/>
        <a:lstStyle/>
        <a:p>
          <a:endParaRPr lang="en-US"/>
        </a:p>
      </dgm:t>
    </dgm:pt>
    <dgm:pt modelId="{7F78BFA4-2166-DB40-8169-B70DDE6032B7}" type="sibTrans" cxnId="{AB025E58-A572-D64B-9DA9-5727B012CB60}">
      <dgm:prSet/>
      <dgm:spPr/>
      <dgm:t>
        <a:bodyPr/>
        <a:lstStyle/>
        <a:p>
          <a:endParaRPr lang="en-US"/>
        </a:p>
      </dgm:t>
    </dgm:pt>
    <dgm:pt modelId="{25474F96-2E39-714F-BB0F-AA54B88B8DD8}">
      <dgm:prSet/>
      <dgm:spPr>
        <a:gradFill rotWithShape="0">
          <a:gsLst>
            <a:gs pos="0">
              <a:srgbClr val="642429"/>
            </a:gs>
            <a:gs pos="50000">
              <a:srgbClr val="361316"/>
            </a:gs>
            <a:gs pos="100000">
              <a:srgbClr val="2F1113"/>
            </a:gs>
          </a:gsLst>
        </a:gradFill>
      </dgm:spPr>
      <dgm:t>
        <a:bodyPr/>
        <a:lstStyle/>
        <a:p>
          <a:r>
            <a:rPr lang="en-US" dirty="0"/>
            <a:t>Water Filtration</a:t>
          </a:r>
        </a:p>
      </dgm:t>
    </dgm:pt>
    <dgm:pt modelId="{B7BF54D0-FE7E-BC44-9660-BD9FB47F8B6B}" type="parTrans" cxnId="{B8BEA162-FC19-724B-8C3F-396050352EC8}">
      <dgm:prSet/>
      <dgm:spPr/>
      <dgm:t>
        <a:bodyPr/>
        <a:lstStyle/>
        <a:p>
          <a:endParaRPr lang="en-US"/>
        </a:p>
      </dgm:t>
    </dgm:pt>
    <dgm:pt modelId="{DBDD71B4-0E7C-7345-A434-AFD6B928F507}" type="sibTrans" cxnId="{B8BEA162-FC19-724B-8C3F-396050352EC8}">
      <dgm:prSet/>
      <dgm:spPr/>
      <dgm:t>
        <a:bodyPr/>
        <a:lstStyle/>
        <a:p>
          <a:endParaRPr lang="en-US"/>
        </a:p>
      </dgm:t>
    </dgm:pt>
    <dgm:pt modelId="{3E75AB8C-9B08-7C48-ABF4-585D676FFCA0}">
      <dgm:prSet phldrT="[Text]"/>
      <dgm:spPr>
        <a:gradFill rotWithShape="0">
          <a:gsLst>
            <a:gs pos="0">
              <a:srgbClr val="642429"/>
            </a:gs>
            <a:gs pos="50000">
              <a:srgbClr val="361316"/>
            </a:gs>
            <a:gs pos="100000">
              <a:srgbClr val="2F1113"/>
            </a:gs>
          </a:gsLst>
        </a:gradFill>
      </dgm:spPr>
      <dgm:t>
        <a:bodyPr/>
        <a:lstStyle/>
        <a:p>
          <a:r>
            <a:rPr lang="en-US" dirty="0"/>
            <a:t>Water Distribution</a:t>
          </a:r>
        </a:p>
      </dgm:t>
    </dgm:pt>
    <dgm:pt modelId="{89A3D558-2CFE-6646-AEB0-E0748FE454D9}" type="parTrans" cxnId="{9AE01E7F-574A-D548-AC6E-4B178F23C33C}">
      <dgm:prSet/>
      <dgm:spPr/>
      <dgm:t>
        <a:bodyPr/>
        <a:lstStyle/>
        <a:p>
          <a:endParaRPr lang="en-US"/>
        </a:p>
      </dgm:t>
    </dgm:pt>
    <dgm:pt modelId="{50DA8ADB-05C4-6A4F-A56C-7C59D71DE444}" type="sibTrans" cxnId="{9AE01E7F-574A-D548-AC6E-4B178F23C33C}">
      <dgm:prSet/>
      <dgm:spPr/>
      <dgm:t>
        <a:bodyPr/>
        <a:lstStyle/>
        <a:p>
          <a:endParaRPr lang="en-US"/>
        </a:p>
      </dgm:t>
    </dgm:pt>
    <dgm:pt modelId="{5FF9D7FB-356D-5946-ACB1-2CDB6F41F486}" type="pres">
      <dgm:prSet presAssocID="{130E0176-9E32-8B47-BD40-67FC6D1E808A}" presName="Name0" presStyleCnt="0">
        <dgm:presLayoutVars>
          <dgm:dir/>
          <dgm:animLvl val="lvl"/>
          <dgm:resizeHandles val="exact"/>
        </dgm:presLayoutVars>
      </dgm:prSet>
      <dgm:spPr/>
    </dgm:pt>
    <dgm:pt modelId="{C7A1ABB5-7AAE-4F47-BF81-581FC00A91B0}" type="pres">
      <dgm:prSet presAssocID="{17107419-E3F3-6940-9D9F-9F538B001A4D}" presName="parTxOnly" presStyleLbl="node1" presStyleIdx="0" presStyleCnt="4">
        <dgm:presLayoutVars>
          <dgm:chMax val="0"/>
          <dgm:chPref val="0"/>
          <dgm:bulletEnabled val="1"/>
        </dgm:presLayoutVars>
      </dgm:prSet>
      <dgm:spPr/>
      <dgm:t>
        <a:bodyPr/>
        <a:lstStyle/>
        <a:p>
          <a:endParaRPr lang="en-IN"/>
        </a:p>
      </dgm:t>
    </dgm:pt>
    <dgm:pt modelId="{2F796C9E-FB2A-DA44-A5A7-E9C039BB8E68}" type="pres">
      <dgm:prSet presAssocID="{E9312BC3-C28B-AC48-8373-F643ACAF8A72}" presName="parTxOnlySpace" presStyleCnt="0"/>
      <dgm:spPr/>
    </dgm:pt>
    <dgm:pt modelId="{141F0FC5-1B34-C042-9810-086C46734708}" type="pres">
      <dgm:prSet presAssocID="{2945B8A6-3944-A24C-8D9C-27B0BB9F8A93}" presName="parTxOnly" presStyleLbl="node1" presStyleIdx="1" presStyleCnt="4">
        <dgm:presLayoutVars>
          <dgm:chMax val="0"/>
          <dgm:chPref val="0"/>
          <dgm:bulletEnabled val="1"/>
        </dgm:presLayoutVars>
      </dgm:prSet>
      <dgm:spPr/>
      <dgm:t>
        <a:bodyPr/>
        <a:lstStyle/>
        <a:p>
          <a:endParaRPr lang="en-IN"/>
        </a:p>
      </dgm:t>
    </dgm:pt>
    <dgm:pt modelId="{6B64D9CC-547E-D242-89BD-53623CC759AE}" type="pres">
      <dgm:prSet presAssocID="{7F78BFA4-2166-DB40-8169-B70DDE6032B7}" presName="parTxOnlySpace" presStyleCnt="0"/>
      <dgm:spPr/>
    </dgm:pt>
    <dgm:pt modelId="{0B9DFE9F-0CD7-6240-AA87-73F073416903}" type="pres">
      <dgm:prSet presAssocID="{3E75AB8C-9B08-7C48-ABF4-585D676FFCA0}" presName="parTxOnly" presStyleLbl="node1" presStyleIdx="2" presStyleCnt="4">
        <dgm:presLayoutVars>
          <dgm:chMax val="0"/>
          <dgm:chPref val="0"/>
          <dgm:bulletEnabled val="1"/>
        </dgm:presLayoutVars>
      </dgm:prSet>
      <dgm:spPr/>
      <dgm:t>
        <a:bodyPr/>
        <a:lstStyle/>
        <a:p>
          <a:endParaRPr lang="en-IN"/>
        </a:p>
      </dgm:t>
    </dgm:pt>
    <dgm:pt modelId="{2C268568-060A-B74D-99A0-D0EB5A847D59}" type="pres">
      <dgm:prSet presAssocID="{50DA8ADB-05C4-6A4F-A56C-7C59D71DE444}" presName="parTxOnlySpace" presStyleCnt="0"/>
      <dgm:spPr/>
    </dgm:pt>
    <dgm:pt modelId="{4DB92D3C-3AFD-F843-AFC5-9547D1B309DF}" type="pres">
      <dgm:prSet presAssocID="{25474F96-2E39-714F-BB0F-AA54B88B8DD8}" presName="parTxOnly" presStyleLbl="node1" presStyleIdx="3" presStyleCnt="4">
        <dgm:presLayoutVars>
          <dgm:chMax val="0"/>
          <dgm:chPref val="0"/>
          <dgm:bulletEnabled val="1"/>
        </dgm:presLayoutVars>
      </dgm:prSet>
      <dgm:spPr/>
      <dgm:t>
        <a:bodyPr/>
        <a:lstStyle/>
        <a:p>
          <a:endParaRPr lang="en-IN"/>
        </a:p>
      </dgm:t>
    </dgm:pt>
  </dgm:ptLst>
  <dgm:cxnLst>
    <dgm:cxn modelId="{F49BB241-4818-274D-85D9-B2A8B51997C5}" type="presOf" srcId="{3E75AB8C-9B08-7C48-ABF4-585D676FFCA0}" destId="{0B9DFE9F-0CD7-6240-AA87-73F073416903}" srcOrd="0" destOrd="0" presId="urn:microsoft.com/office/officeart/2005/8/layout/chevron1"/>
    <dgm:cxn modelId="{4AF124D8-6F88-3A4D-AA9C-13A916C0D784}" type="presOf" srcId="{2945B8A6-3944-A24C-8D9C-27B0BB9F8A93}" destId="{141F0FC5-1B34-C042-9810-086C46734708}" srcOrd="0" destOrd="0" presId="urn:microsoft.com/office/officeart/2005/8/layout/chevron1"/>
    <dgm:cxn modelId="{F45A85D9-1BC4-8649-A544-4A5328E14DF3}" type="presOf" srcId="{17107419-E3F3-6940-9D9F-9F538B001A4D}" destId="{C7A1ABB5-7AAE-4F47-BF81-581FC00A91B0}" srcOrd="0" destOrd="0" presId="urn:microsoft.com/office/officeart/2005/8/layout/chevron1"/>
    <dgm:cxn modelId="{AB025E58-A572-D64B-9DA9-5727B012CB60}" srcId="{130E0176-9E32-8B47-BD40-67FC6D1E808A}" destId="{2945B8A6-3944-A24C-8D9C-27B0BB9F8A93}" srcOrd="1" destOrd="0" parTransId="{35F74041-C477-E347-B8EC-D3A498E0C0EB}" sibTransId="{7F78BFA4-2166-DB40-8169-B70DDE6032B7}"/>
    <dgm:cxn modelId="{B8BEA162-FC19-724B-8C3F-396050352EC8}" srcId="{130E0176-9E32-8B47-BD40-67FC6D1E808A}" destId="{25474F96-2E39-714F-BB0F-AA54B88B8DD8}" srcOrd="3" destOrd="0" parTransId="{B7BF54D0-FE7E-BC44-9660-BD9FB47F8B6B}" sibTransId="{DBDD71B4-0E7C-7345-A434-AFD6B928F507}"/>
    <dgm:cxn modelId="{F54D7191-CCD4-CA42-AD8B-1E8BEFE1AFC8}" type="presOf" srcId="{25474F96-2E39-714F-BB0F-AA54B88B8DD8}" destId="{4DB92D3C-3AFD-F843-AFC5-9547D1B309DF}" srcOrd="0" destOrd="0" presId="urn:microsoft.com/office/officeart/2005/8/layout/chevron1"/>
    <dgm:cxn modelId="{8A026F68-7108-B34A-A18E-92377AD37F35}" srcId="{130E0176-9E32-8B47-BD40-67FC6D1E808A}" destId="{17107419-E3F3-6940-9D9F-9F538B001A4D}" srcOrd="0" destOrd="0" parTransId="{24E3D48E-A2A0-584D-ACC9-4AA1318DBFE7}" sibTransId="{E9312BC3-C28B-AC48-8373-F643ACAF8A72}"/>
    <dgm:cxn modelId="{B570A1F2-961A-FD40-84B4-AAB9F8A0CC71}" type="presOf" srcId="{130E0176-9E32-8B47-BD40-67FC6D1E808A}" destId="{5FF9D7FB-356D-5946-ACB1-2CDB6F41F486}" srcOrd="0" destOrd="0" presId="urn:microsoft.com/office/officeart/2005/8/layout/chevron1"/>
    <dgm:cxn modelId="{9AE01E7F-574A-D548-AC6E-4B178F23C33C}" srcId="{130E0176-9E32-8B47-BD40-67FC6D1E808A}" destId="{3E75AB8C-9B08-7C48-ABF4-585D676FFCA0}" srcOrd="2" destOrd="0" parTransId="{89A3D558-2CFE-6646-AEB0-E0748FE454D9}" sibTransId="{50DA8ADB-05C4-6A4F-A56C-7C59D71DE444}"/>
    <dgm:cxn modelId="{E22820D8-70E3-AD4B-973F-33FF7C3CA16E}" type="presParOf" srcId="{5FF9D7FB-356D-5946-ACB1-2CDB6F41F486}" destId="{C7A1ABB5-7AAE-4F47-BF81-581FC00A91B0}" srcOrd="0" destOrd="0" presId="urn:microsoft.com/office/officeart/2005/8/layout/chevron1"/>
    <dgm:cxn modelId="{531B4B61-1A55-8C45-A0DB-F0743928C26B}" type="presParOf" srcId="{5FF9D7FB-356D-5946-ACB1-2CDB6F41F486}" destId="{2F796C9E-FB2A-DA44-A5A7-E9C039BB8E68}" srcOrd="1" destOrd="0" presId="urn:microsoft.com/office/officeart/2005/8/layout/chevron1"/>
    <dgm:cxn modelId="{03F6E0DF-1641-AE40-A6E7-3CFA3B2C811B}" type="presParOf" srcId="{5FF9D7FB-356D-5946-ACB1-2CDB6F41F486}" destId="{141F0FC5-1B34-C042-9810-086C46734708}" srcOrd="2" destOrd="0" presId="urn:microsoft.com/office/officeart/2005/8/layout/chevron1"/>
    <dgm:cxn modelId="{83640270-7FB7-3B40-9612-0DC84573EF61}" type="presParOf" srcId="{5FF9D7FB-356D-5946-ACB1-2CDB6F41F486}" destId="{6B64D9CC-547E-D242-89BD-53623CC759AE}" srcOrd="3" destOrd="0" presId="urn:microsoft.com/office/officeart/2005/8/layout/chevron1"/>
    <dgm:cxn modelId="{AB8A5D8D-3979-9A4E-BAD3-7798218C5DF8}" type="presParOf" srcId="{5FF9D7FB-356D-5946-ACB1-2CDB6F41F486}" destId="{0B9DFE9F-0CD7-6240-AA87-73F073416903}" srcOrd="4" destOrd="0" presId="urn:microsoft.com/office/officeart/2005/8/layout/chevron1"/>
    <dgm:cxn modelId="{5A0DA22B-C549-6D42-8EF6-CFD72F3AB82E}" type="presParOf" srcId="{5FF9D7FB-356D-5946-ACB1-2CDB6F41F486}" destId="{2C268568-060A-B74D-99A0-D0EB5A847D59}" srcOrd="5" destOrd="0" presId="urn:microsoft.com/office/officeart/2005/8/layout/chevron1"/>
    <dgm:cxn modelId="{578C639C-90BC-634E-81A4-784CF06E024F}" type="presParOf" srcId="{5FF9D7FB-356D-5946-ACB1-2CDB6F41F486}" destId="{4DB92D3C-3AFD-F843-AFC5-9547D1B309DF}"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1ABB5-7AAE-4F47-BF81-581FC00A91B0}">
      <dsp:nvSpPr>
        <dsp:cNvPr id="0" name=""/>
        <dsp:cNvSpPr/>
      </dsp:nvSpPr>
      <dsp:spPr>
        <a:xfrm>
          <a:off x="3770" y="451799"/>
          <a:ext cx="2194718" cy="877887"/>
        </a:xfrm>
        <a:prstGeom prst="chevron">
          <a:avLst/>
        </a:prstGeom>
        <a:gradFill rotWithShape="0">
          <a:gsLst>
            <a:gs pos="0">
              <a:srgbClr val="642429"/>
            </a:gs>
            <a:gs pos="50000">
              <a:srgbClr val="361316"/>
            </a:gs>
            <a:gs pos="100000">
              <a:srgbClr val="2F1113"/>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Hydropower Generation</a:t>
          </a:r>
        </a:p>
      </dsp:txBody>
      <dsp:txXfrm>
        <a:off x="442714" y="451799"/>
        <a:ext cx="1316831" cy="877887"/>
      </dsp:txXfrm>
    </dsp:sp>
    <dsp:sp modelId="{141F0FC5-1B34-C042-9810-086C46734708}">
      <dsp:nvSpPr>
        <dsp:cNvPr id="0" name=""/>
        <dsp:cNvSpPr/>
      </dsp:nvSpPr>
      <dsp:spPr>
        <a:xfrm>
          <a:off x="1979017" y="451799"/>
          <a:ext cx="2194718" cy="877887"/>
        </a:xfrm>
        <a:prstGeom prst="chevron">
          <a:avLst/>
        </a:prstGeom>
        <a:gradFill rotWithShape="0">
          <a:gsLst>
            <a:gs pos="0">
              <a:srgbClr val="642429"/>
            </a:gs>
            <a:gs pos="50000">
              <a:srgbClr val="361316"/>
            </a:gs>
            <a:gs pos="100000">
              <a:srgbClr val="2F1113"/>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Electric Transportation</a:t>
          </a:r>
        </a:p>
      </dsp:txBody>
      <dsp:txXfrm>
        <a:off x="2417961" y="451799"/>
        <a:ext cx="1316831" cy="877887"/>
      </dsp:txXfrm>
    </dsp:sp>
    <dsp:sp modelId="{0B9DFE9F-0CD7-6240-AA87-73F073416903}">
      <dsp:nvSpPr>
        <dsp:cNvPr id="0" name=""/>
        <dsp:cNvSpPr/>
      </dsp:nvSpPr>
      <dsp:spPr>
        <a:xfrm>
          <a:off x="3954264" y="451799"/>
          <a:ext cx="2194718" cy="877887"/>
        </a:xfrm>
        <a:prstGeom prst="chevron">
          <a:avLst/>
        </a:prstGeom>
        <a:gradFill rotWithShape="0">
          <a:gsLst>
            <a:gs pos="0">
              <a:srgbClr val="642429"/>
            </a:gs>
            <a:gs pos="50000">
              <a:srgbClr val="361316"/>
            </a:gs>
            <a:gs pos="100000">
              <a:srgbClr val="2F1113"/>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Water Distribution</a:t>
          </a:r>
        </a:p>
      </dsp:txBody>
      <dsp:txXfrm>
        <a:off x="4393208" y="451799"/>
        <a:ext cx="1316831" cy="877887"/>
      </dsp:txXfrm>
    </dsp:sp>
    <dsp:sp modelId="{4DB92D3C-3AFD-F843-AFC5-9547D1B309DF}">
      <dsp:nvSpPr>
        <dsp:cNvPr id="0" name=""/>
        <dsp:cNvSpPr/>
      </dsp:nvSpPr>
      <dsp:spPr>
        <a:xfrm>
          <a:off x="5929510" y="451799"/>
          <a:ext cx="2194718" cy="877887"/>
        </a:xfrm>
        <a:prstGeom prst="chevron">
          <a:avLst/>
        </a:prstGeom>
        <a:gradFill rotWithShape="0">
          <a:gsLst>
            <a:gs pos="0">
              <a:srgbClr val="642429"/>
            </a:gs>
            <a:gs pos="50000">
              <a:srgbClr val="361316"/>
            </a:gs>
            <a:gs pos="100000">
              <a:srgbClr val="2F1113"/>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Water Filtration</a:t>
          </a:r>
        </a:p>
      </dsp:txBody>
      <dsp:txXfrm>
        <a:off x="6368454" y="451799"/>
        <a:ext cx="1316831" cy="8778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6EE037-FCC2-7847-AF38-28BB5D118AC4}"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pPr/>
              <a:t>‹#›</a:t>
            </a:fld>
            <a:endParaRPr lang="en-US"/>
          </a:p>
        </p:txBody>
      </p:sp>
    </p:spTree>
    <p:extLst>
      <p:ext uri="{BB962C8B-B14F-4D97-AF65-F5344CB8AC3E}">
        <p14:creationId xmlns:p14="http://schemas.microsoft.com/office/powerpoint/2010/main" xmlns="" val="84411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EE037-FCC2-7847-AF38-28BB5D118AC4}"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pPr/>
              <a:t>‹#›</a:t>
            </a:fld>
            <a:endParaRPr lang="en-US"/>
          </a:p>
        </p:txBody>
      </p:sp>
    </p:spTree>
    <p:extLst>
      <p:ext uri="{BB962C8B-B14F-4D97-AF65-F5344CB8AC3E}">
        <p14:creationId xmlns:p14="http://schemas.microsoft.com/office/powerpoint/2010/main" xmlns="" val="97168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EE037-FCC2-7847-AF38-28BB5D118AC4}"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pPr/>
              <a:t>‹#›</a:t>
            </a:fld>
            <a:endParaRPr lang="en-US"/>
          </a:p>
        </p:txBody>
      </p:sp>
    </p:spTree>
    <p:extLst>
      <p:ext uri="{BB962C8B-B14F-4D97-AF65-F5344CB8AC3E}">
        <p14:creationId xmlns:p14="http://schemas.microsoft.com/office/powerpoint/2010/main" xmlns="" val="168041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EE037-FCC2-7847-AF38-28BB5D118AC4}"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pPr/>
              <a:t>‹#›</a:t>
            </a:fld>
            <a:endParaRPr lang="en-US"/>
          </a:p>
        </p:txBody>
      </p:sp>
    </p:spTree>
    <p:extLst>
      <p:ext uri="{BB962C8B-B14F-4D97-AF65-F5344CB8AC3E}">
        <p14:creationId xmlns:p14="http://schemas.microsoft.com/office/powerpoint/2010/main" xmlns="" val="201829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6EE037-FCC2-7847-AF38-28BB5D118AC4}"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pPr/>
              <a:t>‹#›</a:t>
            </a:fld>
            <a:endParaRPr lang="en-US"/>
          </a:p>
        </p:txBody>
      </p:sp>
    </p:spTree>
    <p:extLst>
      <p:ext uri="{BB962C8B-B14F-4D97-AF65-F5344CB8AC3E}">
        <p14:creationId xmlns:p14="http://schemas.microsoft.com/office/powerpoint/2010/main" xmlns="" val="9514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6EE037-FCC2-7847-AF38-28BB5D118AC4}"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pPr/>
              <a:t>‹#›</a:t>
            </a:fld>
            <a:endParaRPr lang="en-US"/>
          </a:p>
        </p:txBody>
      </p:sp>
    </p:spTree>
    <p:extLst>
      <p:ext uri="{BB962C8B-B14F-4D97-AF65-F5344CB8AC3E}">
        <p14:creationId xmlns:p14="http://schemas.microsoft.com/office/powerpoint/2010/main" xmlns="" val="132360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6EE037-FCC2-7847-AF38-28BB5D118AC4}"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14AED-9AC5-FB4E-B596-8D8ACDC9A727}" type="slidenum">
              <a:rPr lang="en-US" smtClean="0"/>
              <a:pPr/>
              <a:t>‹#›</a:t>
            </a:fld>
            <a:endParaRPr lang="en-US"/>
          </a:p>
        </p:txBody>
      </p:sp>
    </p:spTree>
    <p:extLst>
      <p:ext uri="{BB962C8B-B14F-4D97-AF65-F5344CB8AC3E}">
        <p14:creationId xmlns:p14="http://schemas.microsoft.com/office/powerpoint/2010/main" xmlns="" val="11956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6EE037-FCC2-7847-AF38-28BB5D118AC4}"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14AED-9AC5-FB4E-B596-8D8ACDC9A727}" type="slidenum">
              <a:rPr lang="en-US" smtClean="0"/>
              <a:pPr/>
              <a:t>‹#›</a:t>
            </a:fld>
            <a:endParaRPr lang="en-US"/>
          </a:p>
        </p:txBody>
      </p:sp>
    </p:spTree>
    <p:extLst>
      <p:ext uri="{BB962C8B-B14F-4D97-AF65-F5344CB8AC3E}">
        <p14:creationId xmlns:p14="http://schemas.microsoft.com/office/powerpoint/2010/main" xmlns="" val="164031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EE037-FCC2-7847-AF38-28BB5D118AC4}"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14AED-9AC5-FB4E-B596-8D8ACDC9A727}" type="slidenum">
              <a:rPr lang="en-US" smtClean="0"/>
              <a:pPr/>
              <a:t>‹#›</a:t>
            </a:fld>
            <a:endParaRPr lang="en-US"/>
          </a:p>
        </p:txBody>
      </p:sp>
    </p:spTree>
    <p:extLst>
      <p:ext uri="{BB962C8B-B14F-4D97-AF65-F5344CB8AC3E}">
        <p14:creationId xmlns:p14="http://schemas.microsoft.com/office/powerpoint/2010/main" xmlns="" val="155393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EE037-FCC2-7847-AF38-28BB5D118AC4}"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pPr/>
              <a:t>‹#›</a:t>
            </a:fld>
            <a:endParaRPr lang="en-US"/>
          </a:p>
        </p:txBody>
      </p:sp>
    </p:spTree>
    <p:extLst>
      <p:ext uri="{BB962C8B-B14F-4D97-AF65-F5344CB8AC3E}">
        <p14:creationId xmlns:p14="http://schemas.microsoft.com/office/powerpoint/2010/main" xmlns="" val="151819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EE037-FCC2-7847-AF38-28BB5D118AC4}"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pPr/>
              <a:t>‹#›</a:t>
            </a:fld>
            <a:endParaRPr lang="en-US"/>
          </a:p>
        </p:txBody>
      </p:sp>
    </p:spTree>
    <p:extLst>
      <p:ext uri="{BB962C8B-B14F-4D97-AF65-F5344CB8AC3E}">
        <p14:creationId xmlns:p14="http://schemas.microsoft.com/office/powerpoint/2010/main" xmlns="" val="200788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EE037-FCC2-7847-AF38-28BB5D118AC4}" type="datetimeFigureOut">
              <a:rPr lang="en-US" smtClean="0"/>
              <a:pPr/>
              <a:t>9/27/2018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14AED-9AC5-FB4E-B596-8D8ACDC9A727}" type="slidenum">
              <a:rPr lang="en-US" smtClean="0"/>
              <a:pPr/>
              <a:t>‹#›</a:t>
            </a:fld>
            <a:endParaRPr lang="en-US"/>
          </a:p>
        </p:txBody>
      </p:sp>
    </p:spTree>
    <p:extLst>
      <p:ext uri="{BB962C8B-B14F-4D97-AF65-F5344CB8AC3E}">
        <p14:creationId xmlns:p14="http://schemas.microsoft.com/office/powerpoint/2010/main" xmlns="" val="798376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5" name="object 13"/>
          <p:cNvSpPr/>
          <p:nvPr/>
        </p:nvSpPr>
        <p:spPr>
          <a:xfrm>
            <a:off x="-94129" y="0"/>
            <a:ext cx="12370212"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solidFill>
        </p:spPr>
        <p:txBody>
          <a:bodyPr wrap="square" lIns="0" tIns="0" rIns="0" bIns="0" rtlCol="0">
            <a:noAutofit/>
          </a:bodyPr>
          <a:lstStyle/>
          <a:p>
            <a:endParaRPr/>
          </a:p>
        </p:txBody>
      </p:sp>
      <p:sp>
        <p:nvSpPr>
          <p:cNvPr id="6" name="object 12"/>
          <p:cNvSpPr/>
          <p:nvPr/>
        </p:nvSpPr>
        <p:spPr>
          <a:xfrm>
            <a:off x="523874" y="685800"/>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11"/>
          <p:cNvSpPr txBox="1"/>
          <p:nvPr/>
        </p:nvSpPr>
        <p:spPr>
          <a:xfrm>
            <a:off x="596899" y="2515529"/>
            <a:ext cx="2535184" cy="255428"/>
          </a:xfrm>
          <a:prstGeom prst="rect">
            <a:avLst/>
          </a:prstGeom>
        </p:spPr>
        <p:txBody>
          <a:bodyPr wrap="square" lIns="0" tIns="0" rIns="0" bIns="0" rtlCol="0">
            <a:noAutofit/>
          </a:bodyPr>
          <a:lstStyle/>
          <a:p>
            <a:pPr marL="12700">
              <a:lnSpc>
                <a:spcPts val="1950"/>
              </a:lnSpc>
              <a:spcBef>
                <a:spcPts val="97"/>
              </a:spcBef>
            </a:pPr>
            <a:r>
              <a:rPr sz="2000" spc="89" dirty="0">
                <a:solidFill>
                  <a:srgbClr val="212121"/>
                </a:solidFill>
                <a:latin typeface="Arial" charset="0"/>
                <a:ea typeface="Arial" charset="0"/>
                <a:cs typeface="Arial" charset="0"/>
              </a:rPr>
              <a:t>Titl</a:t>
            </a:r>
            <a:r>
              <a:rPr sz="2000" spc="0" dirty="0">
                <a:solidFill>
                  <a:srgbClr val="212121"/>
                </a:solidFill>
                <a:latin typeface="Arial" charset="0"/>
                <a:ea typeface="Arial" charset="0"/>
                <a:cs typeface="Arial" charset="0"/>
              </a:rPr>
              <a:t>e</a:t>
            </a:r>
            <a:r>
              <a:rPr sz="2000" spc="184" dirty="0">
                <a:solidFill>
                  <a:srgbClr val="212121"/>
                </a:solidFill>
                <a:latin typeface="Arial" charset="0"/>
                <a:ea typeface="Arial" charset="0"/>
                <a:cs typeface="Arial" charset="0"/>
              </a:rPr>
              <a:t> </a:t>
            </a:r>
            <a:r>
              <a:rPr sz="2000" spc="89" dirty="0">
                <a:solidFill>
                  <a:srgbClr val="212121"/>
                </a:solidFill>
                <a:latin typeface="Arial" charset="0"/>
                <a:ea typeface="Arial" charset="0"/>
                <a:cs typeface="Arial" charset="0"/>
              </a:rPr>
              <a:t>o</a:t>
            </a:r>
            <a:r>
              <a:rPr sz="2000" spc="0" dirty="0">
                <a:solidFill>
                  <a:srgbClr val="212121"/>
                </a:solidFill>
                <a:latin typeface="Arial" charset="0"/>
                <a:ea typeface="Arial" charset="0"/>
                <a:cs typeface="Arial" charset="0"/>
              </a:rPr>
              <a:t>f</a:t>
            </a:r>
            <a:r>
              <a:rPr sz="2000" spc="184" dirty="0">
                <a:solidFill>
                  <a:srgbClr val="212121"/>
                </a:solidFill>
                <a:latin typeface="Arial" charset="0"/>
                <a:ea typeface="Arial" charset="0"/>
                <a:cs typeface="Arial" charset="0"/>
              </a:rPr>
              <a:t> </a:t>
            </a:r>
            <a:r>
              <a:rPr sz="2000" spc="89" dirty="0">
                <a:solidFill>
                  <a:srgbClr val="212121"/>
                </a:solidFill>
                <a:latin typeface="Arial" charset="0"/>
                <a:ea typeface="Arial" charset="0"/>
                <a:cs typeface="Arial" charset="0"/>
              </a:rPr>
              <a:t>th</a:t>
            </a:r>
            <a:r>
              <a:rPr sz="2000" spc="0" dirty="0">
                <a:solidFill>
                  <a:srgbClr val="212121"/>
                </a:solidFill>
                <a:latin typeface="Arial" charset="0"/>
                <a:ea typeface="Arial" charset="0"/>
                <a:cs typeface="Arial" charset="0"/>
              </a:rPr>
              <a:t>e</a:t>
            </a:r>
            <a:r>
              <a:rPr sz="2000" spc="184" dirty="0">
                <a:solidFill>
                  <a:srgbClr val="212121"/>
                </a:solidFill>
                <a:latin typeface="Arial" charset="0"/>
                <a:ea typeface="Arial" charset="0"/>
                <a:cs typeface="Arial" charset="0"/>
              </a:rPr>
              <a:t> </a:t>
            </a:r>
            <a:r>
              <a:rPr sz="2000" spc="89" dirty="0">
                <a:solidFill>
                  <a:srgbClr val="212121"/>
                </a:solidFill>
                <a:latin typeface="Arial" charset="0"/>
                <a:ea typeface="Arial" charset="0"/>
                <a:cs typeface="Arial" charset="0"/>
              </a:rPr>
              <a:t>Inventio</a:t>
            </a:r>
            <a:r>
              <a:rPr sz="2000" spc="0" dirty="0">
                <a:solidFill>
                  <a:srgbClr val="212121"/>
                </a:solidFill>
                <a:latin typeface="Arial" charset="0"/>
                <a:ea typeface="Arial" charset="0"/>
                <a:cs typeface="Arial" charset="0"/>
              </a:rPr>
              <a:t>n</a:t>
            </a:r>
            <a:endParaRPr sz="2000" dirty="0">
              <a:latin typeface="Arial" charset="0"/>
              <a:ea typeface="Arial" charset="0"/>
              <a:cs typeface="Arial" charset="0"/>
            </a:endParaRPr>
          </a:p>
        </p:txBody>
      </p:sp>
      <p:sp>
        <p:nvSpPr>
          <p:cNvPr id="8" name="object 10"/>
          <p:cNvSpPr txBox="1"/>
          <p:nvPr/>
        </p:nvSpPr>
        <p:spPr>
          <a:xfrm>
            <a:off x="596899" y="3036951"/>
            <a:ext cx="6935390" cy="293719"/>
          </a:xfrm>
          <a:prstGeom prst="rect">
            <a:avLst/>
          </a:prstGeom>
        </p:spPr>
        <p:txBody>
          <a:bodyPr wrap="square" lIns="0" tIns="0" rIns="0" bIns="0" rtlCol="0">
            <a:noAutofit/>
          </a:bodyPr>
          <a:lstStyle/>
          <a:p>
            <a:pPr marL="12700">
              <a:lnSpc>
                <a:spcPts val="2255"/>
              </a:lnSpc>
              <a:spcBef>
                <a:spcPts val="112"/>
              </a:spcBef>
            </a:pPr>
            <a:r>
              <a:rPr sz="2000" spc="0" dirty="0">
                <a:solidFill>
                  <a:srgbClr val="212121"/>
                </a:solidFill>
                <a:latin typeface="Arial" charset="0"/>
                <a:ea typeface="Arial" charset="0"/>
                <a:cs typeface="Arial" charset="0"/>
              </a:rPr>
              <a:t>A Method And An Apparatus For Hydropower Generation,</a:t>
            </a:r>
            <a:endParaRPr lang="en-US" sz="2000" spc="0" dirty="0">
              <a:solidFill>
                <a:srgbClr val="212121"/>
              </a:solidFill>
              <a:latin typeface="Arial" charset="0"/>
              <a:ea typeface="Arial" charset="0"/>
              <a:cs typeface="Arial" charset="0"/>
            </a:endParaRPr>
          </a:p>
          <a:p>
            <a:pPr marL="12700">
              <a:lnSpc>
                <a:spcPts val="2255"/>
              </a:lnSpc>
              <a:spcBef>
                <a:spcPts val="112"/>
              </a:spcBef>
            </a:pPr>
            <a:r>
              <a:rPr lang="en-US" sz="2000" spc="0" dirty="0">
                <a:solidFill>
                  <a:srgbClr val="212121"/>
                </a:solidFill>
                <a:latin typeface="Arial" charset="0"/>
                <a:ea typeface="Arial" charset="0"/>
                <a:cs typeface="Arial" charset="0"/>
              </a:rPr>
              <a:t>Transportation By Water And Water Distribution.</a:t>
            </a:r>
            <a:endParaRPr lang="en-US" sz="2000" dirty="0">
              <a:latin typeface="Arial" charset="0"/>
              <a:ea typeface="Arial" charset="0"/>
              <a:cs typeface="Arial" charset="0"/>
            </a:endParaRPr>
          </a:p>
          <a:p>
            <a:pPr marL="12700">
              <a:lnSpc>
                <a:spcPts val="2255"/>
              </a:lnSpc>
              <a:spcBef>
                <a:spcPts val="112"/>
              </a:spcBef>
            </a:pPr>
            <a:endParaRPr lang="en-US" sz="2100" dirty="0">
              <a:latin typeface="Arial" charset="0"/>
              <a:ea typeface="Arial" charset="0"/>
              <a:cs typeface="Arial" charset="0"/>
            </a:endParaRPr>
          </a:p>
          <a:p>
            <a:pPr marL="12700">
              <a:lnSpc>
                <a:spcPts val="2255"/>
              </a:lnSpc>
              <a:spcBef>
                <a:spcPts val="112"/>
              </a:spcBef>
            </a:pPr>
            <a:endParaRPr sz="2100" dirty="0">
              <a:latin typeface="Arial" charset="0"/>
              <a:ea typeface="Arial" charset="0"/>
              <a:cs typeface="Arial" charset="0"/>
            </a:endParaRPr>
          </a:p>
        </p:txBody>
      </p:sp>
      <p:sp>
        <p:nvSpPr>
          <p:cNvPr id="10" name="object 3"/>
          <p:cNvSpPr txBox="1"/>
          <p:nvPr/>
        </p:nvSpPr>
        <p:spPr>
          <a:xfrm>
            <a:off x="596899" y="5580349"/>
            <a:ext cx="3208619" cy="660143"/>
          </a:xfrm>
          <a:prstGeom prst="rect">
            <a:avLst/>
          </a:prstGeom>
        </p:spPr>
        <p:txBody>
          <a:bodyPr wrap="square" lIns="0" tIns="0" rIns="0" bIns="0" rtlCol="0">
            <a:noAutofit/>
          </a:bodyPr>
          <a:lstStyle/>
          <a:p>
            <a:pPr marL="12700" marR="30660">
              <a:lnSpc>
                <a:spcPts val="1950"/>
              </a:lnSpc>
              <a:spcBef>
                <a:spcPts val="97"/>
              </a:spcBef>
            </a:pPr>
            <a:r>
              <a:rPr sz="1800" spc="89" dirty="0">
                <a:solidFill>
                  <a:srgbClr val="212121"/>
                </a:solidFill>
                <a:latin typeface="Arial" charset="0"/>
                <a:ea typeface="Arial" charset="0"/>
                <a:cs typeface="Arial" charset="0"/>
              </a:rPr>
              <a:t>Invento</a:t>
            </a:r>
            <a:r>
              <a:rPr sz="1800" spc="0" dirty="0">
                <a:solidFill>
                  <a:srgbClr val="212121"/>
                </a:solidFill>
                <a:latin typeface="Arial" charset="0"/>
                <a:ea typeface="Arial" charset="0"/>
                <a:cs typeface="Arial" charset="0"/>
              </a:rPr>
              <a:t>r</a:t>
            </a:r>
            <a:endParaRPr sz="1800" dirty="0">
              <a:latin typeface="Arial" charset="0"/>
              <a:ea typeface="Arial" charset="0"/>
              <a:cs typeface="Arial" charset="0"/>
            </a:endParaRPr>
          </a:p>
          <a:p>
            <a:pPr marL="12700">
              <a:lnSpc>
                <a:spcPct val="95825"/>
              </a:lnSpc>
              <a:spcBef>
                <a:spcPts val="1245"/>
              </a:spcBef>
            </a:pPr>
            <a:r>
              <a:rPr dirty="0">
                <a:solidFill>
                  <a:srgbClr val="212121"/>
                </a:solidFill>
                <a:latin typeface="Arial" charset="0"/>
                <a:ea typeface="Arial" charset="0"/>
                <a:cs typeface="Arial" charset="0"/>
              </a:rPr>
              <a:t>M</a:t>
            </a:r>
            <a:r>
              <a:rPr spc="-284" dirty="0">
                <a:solidFill>
                  <a:srgbClr val="212121"/>
                </a:solidFill>
                <a:latin typeface="Arial" charset="0"/>
                <a:ea typeface="Arial" charset="0"/>
                <a:cs typeface="Arial" charset="0"/>
              </a:rPr>
              <a:t> </a:t>
            </a:r>
            <a:r>
              <a:rPr spc="0" dirty="0">
                <a:solidFill>
                  <a:srgbClr val="212121"/>
                </a:solidFill>
                <a:latin typeface="Arial" charset="0"/>
                <a:ea typeface="Arial" charset="0"/>
                <a:cs typeface="Arial" charset="0"/>
              </a:rPr>
              <a:t>r</a:t>
            </a:r>
            <a:r>
              <a:rPr spc="-284" dirty="0">
                <a:solidFill>
                  <a:srgbClr val="212121"/>
                </a:solidFill>
                <a:latin typeface="Arial" charset="0"/>
                <a:ea typeface="Arial" charset="0"/>
                <a:cs typeface="Arial" charset="0"/>
              </a:rPr>
              <a:t> </a:t>
            </a:r>
            <a:r>
              <a:rPr spc="0" dirty="0">
                <a:solidFill>
                  <a:srgbClr val="212121"/>
                </a:solidFill>
                <a:latin typeface="Arial" charset="0"/>
                <a:ea typeface="Arial" charset="0"/>
                <a:cs typeface="Arial" charset="0"/>
              </a:rPr>
              <a:t>.</a:t>
            </a:r>
            <a:r>
              <a:rPr spc="-284" dirty="0">
                <a:solidFill>
                  <a:srgbClr val="212121"/>
                </a:solidFill>
                <a:latin typeface="Arial" charset="0"/>
                <a:ea typeface="Arial" charset="0"/>
                <a:cs typeface="Arial" charset="0"/>
              </a:rPr>
              <a:t> </a:t>
            </a:r>
            <a:r>
              <a:rPr spc="0" dirty="0">
                <a:solidFill>
                  <a:srgbClr val="212121"/>
                </a:solidFill>
                <a:latin typeface="Arial" charset="0"/>
                <a:ea typeface="Arial" charset="0"/>
                <a:cs typeface="Arial" charset="0"/>
              </a:rPr>
              <a:t>V</a:t>
            </a:r>
            <a:r>
              <a:rPr spc="-284" dirty="0">
                <a:solidFill>
                  <a:srgbClr val="212121"/>
                </a:solidFill>
                <a:latin typeface="Arial" charset="0"/>
                <a:ea typeface="Arial" charset="0"/>
                <a:cs typeface="Arial" charset="0"/>
              </a:rPr>
              <a:t> </a:t>
            </a:r>
            <a:r>
              <a:rPr spc="0" dirty="0">
                <a:solidFill>
                  <a:srgbClr val="212121"/>
                </a:solidFill>
                <a:latin typeface="Arial" charset="0"/>
                <a:ea typeface="Arial" charset="0"/>
                <a:cs typeface="Arial" charset="0"/>
              </a:rPr>
              <a:t>i</a:t>
            </a:r>
            <a:r>
              <a:rPr spc="-284" dirty="0">
                <a:solidFill>
                  <a:srgbClr val="212121"/>
                </a:solidFill>
                <a:latin typeface="Arial" charset="0"/>
                <a:ea typeface="Arial" charset="0"/>
                <a:cs typeface="Arial" charset="0"/>
              </a:rPr>
              <a:t> </a:t>
            </a:r>
            <a:r>
              <a:rPr spc="0" dirty="0">
                <a:solidFill>
                  <a:srgbClr val="212121"/>
                </a:solidFill>
                <a:latin typeface="Arial" charset="0"/>
                <a:ea typeface="Arial" charset="0"/>
                <a:cs typeface="Arial" charset="0"/>
              </a:rPr>
              <a:t>j</a:t>
            </a:r>
            <a:r>
              <a:rPr spc="-284" dirty="0">
                <a:solidFill>
                  <a:srgbClr val="212121"/>
                </a:solidFill>
                <a:latin typeface="Arial" charset="0"/>
                <a:ea typeface="Arial" charset="0"/>
                <a:cs typeface="Arial" charset="0"/>
              </a:rPr>
              <a:t> </a:t>
            </a:r>
            <a:r>
              <a:rPr spc="0" dirty="0">
                <a:solidFill>
                  <a:srgbClr val="212121"/>
                </a:solidFill>
                <a:latin typeface="Arial" charset="0"/>
                <a:ea typeface="Arial" charset="0"/>
                <a:cs typeface="Arial" charset="0"/>
              </a:rPr>
              <a:t>e</a:t>
            </a:r>
            <a:r>
              <a:rPr spc="-284" dirty="0">
                <a:solidFill>
                  <a:srgbClr val="212121"/>
                </a:solidFill>
                <a:latin typeface="Arial" charset="0"/>
                <a:ea typeface="Arial" charset="0"/>
                <a:cs typeface="Arial" charset="0"/>
              </a:rPr>
              <a:t> </a:t>
            </a:r>
            <a:r>
              <a:rPr spc="0" dirty="0">
                <a:solidFill>
                  <a:srgbClr val="212121"/>
                </a:solidFill>
                <a:latin typeface="Arial" charset="0"/>
                <a:ea typeface="Arial" charset="0"/>
                <a:cs typeface="Arial" charset="0"/>
              </a:rPr>
              <a:t>n</a:t>
            </a:r>
            <a:r>
              <a:rPr spc="-284" dirty="0">
                <a:solidFill>
                  <a:srgbClr val="212121"/>
                </a:solidFill>
                <a:latin typeface="Arial" charset="0"/>
                <a:ea typeface="Arial" charset="0"/>
                <a:cs typeface="Arial" charset="0"/>
              </a:rPr>
              <a:t> </a:t>
            </a:r>
            <a:r>
              <a:rPr spc="0" dirty="0">
                <a:solidFill>
                  <a:srgbClr val="212121"/>
                </a:solidFill>
                <a:latin typeface="Arial" charset="0"/>
                <a:ea typeface="Arial" charset="0"/>
                <a:cs typeface="Arial" charset="0"/>
              </a:rPr>
              <a:t>d</a:t>
            </a:r>
            <a:r>
              <a:rPr spc="-284" dirty="0">
                <a:solidFill>
                  <a:srgbClr val="212121"/>
                </a:solidFill>
                <a:latin typeface="Arial" charset="0"/>
                <a:ea typeface="Arial" charset="0"/>
                <a:cs typeface="Arial" charset="0"/>
              </a:rPr>
              <a:t> </a:t>
            </a:r>
            <a:r>
              <a:rPr spc="0" dirty="0">
                <a:solidFill>
                  <a:srgbClr val="212121"/>
                </a:solidFill>
                <a:latin typeface="Arial" charset="0"/>
                <a:ea typeface="Arial" charset="0"/>
                <a:cs typeface="Arial" charset="0"/>
              </a:rPr>
              <a:t>r</a:t>
            </a:r>
            <a:r>
              <a:rPr spc="-284" dirty="0">
                <a:solidFill>
                  <a:srgbClr val="212121"/>
                </a:solidFill>
                <a:latin typeface="Arial" charset="0"/>
                <a:ea typeface="Arial" charset="0"/>
                <a:cs typeface="Arial" charset="0"/>
              </a:rPr>
              <a:t> </a:t>
            </a:r>
            <a:r>
              <a:rPr spc="0" dirty="0">
                <a:solidFill>
                  <a:srgbClr val="212121"/>
                </a:solidFill>
                <a:latin typeface="Arial" charset="0"/>
                <a:ea typeface="Arial" charset="0"/>
                <a:cs typeface="Arial" charset="0"/>
              </a:rPr>
              <a:t>a</a:t>
            </a:r>
            <a:r>
              <a:rPr spc="323" dirty="0">
                <a:solidFill>
                  <a:srgbClr val="212121"/>
                </a:solidFill>
                <a:latin typeface="Arial" charset="0"/>
                <a:ea typeface="Arial" charset="0"/>
                <a:cs typeface="Arial" charset="0"/>
              </a:rPr>
              <a:t> </a:t>
            </a:r>
            <a:r>
              <a:rPr spc="0" dirty="0">
                <a:solidFill>
                  <a:srgbClr val="212121"/>
                </a:solidFill>
                <a:latin typeface="Arial" charset="0"/>
                <a:ea typeface="Arial" charset="0"/>
                <a:cs typeface="Arial" charset="0"/>
              </a:rPr>
              <a:t>S</a:t>
            </a:r>
            <a:r>
              <a:rPr spc="-284" dirty="0">
                <a:solidFill>
                  <a:srgbClr val="212121"/>
                </a:solidFill>
                <a:latin typeface="Arial" charset="0"/>
                <a:ea typeface="Arial" charset="0"/>
                <a:cs typeface="Arial" charset="0"/>
              </a:rPr>
              <a:t> </a:t>
            </a:r>
            <a:r>
              <a:rPr spc="0" dirty="0">
                <a:solidFill>
                  <a:srgbClr val="212121"/>
                </a:solidFill>
                <a:latin typeface="Arial" charset="0"/>
                <a:ea typeface="Arial" charset="0"/>
                <a:cs typeface="Arial" charset="0"/>
              </a:rPr>
              <a:t>i</a:t>
            </a:r>
            <a:r>
              <a:rPr spc="-284" dirty="0">
                <a:solidFill>
                  <a:srgbClr val="212121"/>
                </a:solidFill>
                <a:latin typeface="Arial" charset="0"/>
                <a:ea typeface="Arial" charset="0"/>
                <a:cs typeface="Arial" charset="0"/>
              </a:rPr>
              <a:t> </a:t>
            </a:r>
            <a:r>
              <a:rPr spc="0" dirty="0">
                <a:solidFill>
                  <a:srgbClr val="212121"/>
                </a:solidFill>
                <a:latin typeface="Arial" charset="0"/>
                <a:ea typeface="Arial" charset="0"/>
                <a:cs typeface="Arial" charset="0"/>
              </a:rPr>
              <a:t>n</a:t>
            </a:r>
            <a:r>
              <a:rPr spc="-284" dirty="0">
                <a:solidFill>
                  <a:srgbClr val="212121"/>
                </a:solidFill>
                <a:latin typeface="Arial" charset="0"/>
                <a:ea typeface="Arial" charset="0"/>
                <a:cs typeface="Arial" charset="0"/>
              </a:rPr>
              <a:t> </a:t>
            </a:r>
            <a:r>
              <a:rPr spc="0" dirty="0">
                <a:solidFill>
                  <a:srgbClr val="212121"/>
                </a:solidFill>
                <a:latin typeface="Arial" charset="0"/>
                <a:ea typeface="Arial" charset="0"/>
                <a:cs typeface="Arial" charset="0"/>
              </a:rPr>
              <a:t>g</a:t>
            </a:r>
            <a:r>
              <a:rPr spc="-284" dirty="0">
                <a:solidFill>
                  <a:srgbClr val="212121"/>
                </a:solidFill>
                <a:latin typeface="Arial" charset="0"/>
                <a:ea typeface="Arial" charset="0"/>
                <a:cs typeface="Arial" charset="0"/>
              </a:rPr>
              <a:t> </a:t>
            </a:r>
            <a:r>
              <a:rPr lang="en-US" dirty="0">
                <a:solidFill>
                  <a:srgbClr val="212121"/>
                </a:solidFill>
                <a:latin typeface="Arial" charset="0"/>
                <a:ea typeface="Arial" charset="0"/>
                <a:cs typeface="Arial" charset="0"/>
              </a:rPr>
              <a:t> </a:t>
            </a:r>
            <a:r>
              <a:rPr lang="hr-HR" dirty="0">
                <a:solidFill>
                  <a:srgbClr val="212121"/>
                </a:solidFill>
                <a:latin typeface="Arial" charset="0"/>
                <a:ea typeface="Arial" charset="0"/>
                <a:cs typeface="Arial" charset="0"/>
              </a:rPr>
              <a:t>G</a:t>
            </a:r>
            <a:r>
              <a:rPr lang="hr-HR" spc="-284" dirty="0">
                <a:solidFill>
                  <a:srgbClr val="212121"/>
                </a:solidFill>
                <a:latin typeface="Arial" charset="0"/>
                <a:ea typeface="Arial" charset="0"/>
                <a:cs typeface="Arial" charset="0"/>
              </a:rPr>
              <a:t> </a:t>
            </a:r>
            <a:r>
              <a:rPr lang="hr-HR" spc="0" dirty="0">
                <a:solidFill>
                  <a:srgbClr val="212121"/>
                </a:solidFill>
                <a:latin typeface="Arial" charset="0"/>
                <a:ea typeface="Arial" charset="0"/>
                <a:cs typeface="Arial" charset="0"/>
              </a:rPr>
              <a:t>u</a:t>
            </a:r>
            <a:r>
              <a:rPr lang="hr-HR" spc="-284" dirty="0">
                <a:solidFill>
                  <a:srgbClr val="212121"/>
                </a:solidFill>
                <a:latin typeface="Arial" charset="0"/>
                <a:ea typeface="Arial" charset="0"/>
                <a:cs typeface="Arial" charset="0"/>
              </a:rPr>
              <a:t> </a:t>
            </a:r>
            <a:r>
              <a:rPr lang="hr-HR" spc="0" dirty="0">
                <a:solidFill>
                  <a:srgbClr val="212121"/>
                </a:solidFill>
                <a:latin typeface="Arial" charset="0"/>
                <a:ea typeface="Arial" charset="0"/>
                <a:cs typeface="Arial" charset="0"/>
              </a:rPr>
              <a:t>s</a:t>
            </a:r>
            <a:r>
              <a:rPr lang="hr-HR" spc="-284" dirty="0">
                <a:solidFill>
                  <a:srgbClr val="212121"/>
                </a:solidFill>
                <a:latin typeface="Arial" charset="0"/>
                <a:ea typeface="Arial" charset="0"/>
                <a:cs typeface="Arial" charset="0"/>
              </a:rPr>
              <a:t> </a:t>
            </a:r>
            <a:r>
              <a:rPr lang="hr-HR" spc="0" dirty="0">
                <a:solidFill>
                  <a:srgbClr val="212121"/>
                </a:solidFill>
                <a:latin typeface="Arial" charset="0"/>
                <a:ea typeface="Arial" charset="0"/>
                <a:cs typeface="Arial" charset="0"/>
              </a:rPr>
              <a:t>a</a:t>
            </a:r>
            <a:r>
              <a:rPr lang="hr-HR" spc="-284" dirty="0">
                <a:solidFill>
                  <a:srgbClr val="212121"/>
                </a:solidFill>
                <a:latin typeface="Arial" charset="0"/>
                <a:ea typeface="Arial" charset="0"/>
                <a:cs typeface="Arial" charset="0"/>
              </a:rPr>
              <a:t> </a:t>
            </a:r>
            <a:r>
              <a:rPr lang="hr-HR" spc="0" dirty="0">
                <a:solidFill>
                  <a:srgbClr val="212121"/>
                </a:solidFill>
                <a:latin typeface="Arial" charset="0"/>
                <a:ea typeface="Arial" charset="0"/>
                <a:cs typeface="Arial" charset="0"/>
              </a:rPr>
              <a:t>i</a:t>
            </a:r>
            <a:r>
              <a:rPr lang="hr-HR" spc="-284" dirty="0">
                <a:solidFill>
                  <a:srgbClr val="212121"/>
                </a:solidFill>
                <a:latin typeface="Arial" charset="0"/>
                <a:ea typeface="Arial" charset="0"/>
                <a:cs typeface="Arial" charset="0"/>
              </a:rPr>
              <a:t> </a:t>
            </a:r>
            <a:r>
              <a:rPr lang="hr-HR" spc="0" dirty="0">
                <a:solidFill>
                  <a:srgbClr val="212121"/>
                </a:solidFill>
                <a:latin typeface="Arial" charset="0"/>
                <a:ea typeface="Arial" charset="0"/>
                <a:cs typeface="Arial" charset="0"/>
              </a:rPr>
              <a:t>n</a:t>
            </a:r>
            <a:endParaRPr lang="hr-HR" dirty="0">
              <a:latin typeface="Arial" charset="0"/>
              <a:ea typeface="Arial" charset="0"/>
              <a:cs typeface="Arial" charset="0"/>
            </a:endParaRPr>
          </a:p>
          <a:p>
            <a:pPr marL="12700">
              <a:lnSpc>
                <a:spcPct val="95825"/>
              </a:lnSpc>
              <a:spcBef>
                <a:spcPts val="1245"/>
              </a:spcBef>
            </a:pPr>
            <a:endParaRPr dirty="0">
              <a:latin typeface="Arial" charset="0"/>
              <a:ea typeface="Arial" charset="0"/>
              <a:cs typeface="Arial" charset="0"/>
            </a:endParaRPr>
          </a:p>
        </p:txBody>
      </p:sp>
    </p:spTree>
    <p:extLst>
      <p:ext uri="{BB962C8B-B14F-4D97-AF65-F5344CB8AC3E}">
        <p14:creationId xmlns:p14="http://schemas.microsoft.com/office/powerpoint/2010/main" xmlns="" val="680100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3"/>
          <p:cNvSpPr/>
          <p:nvPr/>
        </p:nvSpPr>
        <p:spPr>
          <a:xfrm>
            <a:off x="-13448" y="303488"/>
            <a:ext cx="279699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230042" y="406648"/>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a:solidFill>
                  <a:srgbClr val="212121"/>
                </a:solidFill>
                <a:latin typeface="Arial" charset="0"/>
                <a:ea typeface="Arial" charset="0"/>
                <a:cs typeface="Arial" charset="0"/>
              </a:rPr>
              <a:t>Working </a:t>
            </a:r>
            <a:r>
              <a:rPr lang="en-US" sz="1800" b="1" spc="89">
                <a:solidFill>
                  <a:srgbClr val="212121"/>
                </a:solidFill>
                <a:latin typeface="Arial" charset="0"/>
                <a:ea typeface="Arial" charset="0"/>
                <a:cs typeface="Arial" charset="0"/>
              </a:rPr>
              <a:t>of System:</a:t>
            </a:r>
            <a:endParaRPr sz="1800" dirty="0">
              <a:latin typeface="Arial" charset="0"/>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41610" y="1164305"/>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Water supplied to channels would flow across the entire network. Source of water could be an available natural or artificial source. The channels forming the network may be constructed with a slope to transport water and the transportation means in respective directions smoothly. Water entering the Control Station would be used for generating hydropower in two stages: </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755650" lvl="1" indent="-285750" algn="just">
              <a:lnSpc>
                <a:spcPts val="1770"/>
              </a:lnSpc>
              <a:spcBef>
                <a:spcPts val="88"/>
              </a:spcBef>
              <a:buFont typeface="Arial" charset="0"/>
              <a:buChar char="•"/>
            </a:pPr>
            <a:r>
              <a:rPr lang="en-US" sz="1600" b="1" spc="87" dirty="0">
                <a:solidFill>
                  <a:srgbClr val="212121"/>
                </a:solidFill>
                <a:latin typeface="Arial" charset="0"/>
                <a:ea typeface="Arial" charset="0"/>
                <a:cs typeface="Arial" charset="0"/>
              </a:rPr>
              <a:t>First Stage:</a:t>
            </a:r>
            <a:r>
              <a:rPr lang="en-US" sz="1600" spc="87" dirty="0">
                <a:solidFill>
                  <a:srgbClr val="212121"/>
                </a:solidFill>
                <a:latin typeface="Arial" charset="0"/>
                <a:ea typeface="Arial" charset="0"/>
                <a:cs typeface="Arial" charset="0"/>
              </a:rPr>
              <a:t> At the entry point of control station, a portion of water would be utilized for generating hydropower.</a:t>
            </a:r>
          </a:p>
          <a:p>
            <a:pPr marL="755650" lvl="1"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755650" lvl="1" indent="-285750" algn="just">
              <a:lnSpc>
                <a:spcPts val="1770"/>
              </a:lnSpc>
              <a:spcBef>
                <a:spcPts val="88"/>
              </a:spcBef>
              <a:buFont typeface="Arial" charset="0"/>
              <a:buChar char="•"/>
            </a:pPr>
            <a:r>
              <a:rPr lang="en-US" sz="1600" b="1" spc="87" dirty="0">
                <a:solidFill>
                  <a:srgbClr val="212121"/>
                </a:solidFill>
                <a:latin typeface="Arial" charset="0"/>
                <a:ea typeface="Arial" charset="0"/>
                <a:cs typeface="Arial" charset="0"/>
              </a:rPr>
              <a:t>Second Stage:</a:t>
            </a:r>
            <a:r>
              <a:rPr lang="en-US" sz="1600" spc="87" dirty="0">
                <a:solidFill>
                  <a:srgbClr val="212121"/>
                </a:solidFill>
                <a:latin typeface="Arial" charset="0"/>
                <a:ea typeface="Arial" charset="0"/>
                <a:cs typeface="Arial" charset="0"/>
              </a:rPr>
              <a:t> Going further, slope of the channel would increase so that water flows under high pressure and with high velocity into the control stations thereby generating a large amount of hydropower.</a:t>
            </a:r>
          </a:p>
          <a:p>
            <a:pPr marL="755650" lvl="1"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Each of the water channel would be divided across its length by means of a partition to form at least two sections, wherein one section of the channel would be used for navigation of the transportation means and the other section of the channel would be used for the purpose of distribution of water and generating hydropower.</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The transportation means may be operated manually or may be automated. The power required to run the transportation means would be derived from the power trapped at the control stations which is supplied to the transportation means from the control unit through cables. The velocity and direction of the transportation means in the channels could be controlled by means of the said cables and this would enable to transport objects in any direction of the network unlike in the rivers where the transportation means/vehicle is able to move only in the direction of the flow of water.</a:t>
            </a:r>
          </a:p>
        </p:txBody>
      </p:sp>
    </p:spTree>
    <p:extLst>
      <p:ext uri="{BB962C8B-B14F-4D97-AF65-F5344CB8AC3E}">
        <p14:creationId xmlns:p14="http://schemas.microsoft.com/office/powerpoint/2010/main" xmlns="" val="80595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3"/>
          <p:cNvSpPr/>
          <p:nvPr/>
        </p:nvSpPr>
        <p:spPr>
          <a:xfrm>
            <a:off x="-13448" y="303488"/>
            <a:ext cx="279699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230042" y="406648"/>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a:solidFill>
                  <a:srgbClr val="212121"/>
                </a:solidFill>
                <a:latin typeface="Arial" charset="0"/>
                <a:ea typeface="Arial" charset="0"/>
                <a:cs typeface="Arial" charset="0"/>
              </a:rPr>
              <a:t>Working of System:</a:t>
            </a:r>
            <a:endParaRPr sz="1800" dirty="0">
              <a:latin typeface="Arial" charset="0"/>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41610" y="1164305"/>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The control stations would be provided with parking units for parking/housing the transportation means which may be loaded and unloaded.</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The water storage unit would contain water purification unit that would purify the water stored therein. The purified water could be re-distributed across the network to different regions, wherein impure water from the said water bodies could be made to flow through the channel, purified at the control stations installed with a purification unit and supplied back to the water body once purified. This would enable the distribution of water along with its purification.</a:t>
            </a:r>
          </a:p>
        </p:txBody>
      </p:sp>
      <p:sp>
        <p:nvSpPr>
          <p:cNvPr id="12" name="object 13"/>
          <p:cNvSpPr/>
          <p:nvPr/>
        </p:nvSpPr>
        <p:spPr>
          <a:xfrm>
            <a:off x="-13448" y="3368489"/>
            <a:ext cx="1869142"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13" name="object 7"/>
          <p:cNvSpPr txBox="1"/>
          <p:nvPr/>
        </p:nvSpPr>
        <p:spPr>
          <a:xfrm>
            <a:off x="230042" y="3492749"/>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a:solidFill>
                  <a:srgbClr val="212121"/>
                </a:solidFill>
                <a:latin typeface="Arial" charset="0"/>
                <a:ea typeface="Arial" charset="0"/>
                <a:cs typeface="Arial" charset="0"/>
              </a:rPr>
              <a:t>Application:</a:t>
            </a:r>
            <a:endParaRPr sz="1800" dirty="0">
              <a:latin typeface="Arial" charset="0"/>
              <a:ea typeface="Arial" charset="0"/>
              <a:cs typeface="Arial" charset="0"/>
            </a:endParaRPr>
          </a:p>
        </p:txBody>
      </p:sp>
      <p:sp>
        <p:nvSpPr>
          <p:cNvPr id="16" name="object 6"/>
          <p:cNvSpPr txBox="1"/>
          <p:nvPr/>
        </p:nvSpPr>
        <p:spPr>
          <a:xfrm>
            <a:off x="953451" y="3126241"/>
            <a:ext cx="11418049" cy="1087056"/>
          </a:xfrm>
          <a:prstGeom prst="rect">
            <a:avLst/>
          </a:prstGeom>
        </p:spPr>
        <p:txBody>
          <a:bodyPr wrap="square" lIns="0" tIns="0" rIns="0" bIns="0" rtlCol="0">
            <a:noAutofit/>
          </a:bodyPr>
          <a:lstStyle/>
          <a:p>
            <a:pPr marL="12700" algn="just">
              <a:lnSpc>
                <a:spcPts val="1770"/>
              </a:lnSpc>
              <a:spcBef>
                <a:spcPts val="88"/>
              </a:spcBef>
            </a:pPr>
            <a:endParaRPr sz="1600" dirty="0">
              <a:latin typeface="Arial" charset="0"/>
              <a:ea typeface="Arial" charset="0"/>
              <a:cs typeface="Arial" charset="0"/>
            </a:endParaRPr>
          </a:p>
        </p:txBody>
      </p:sp>
      <p:sp>
        <p:nvSpPr>
          <p:cNvPr id="17" name="object 6"/>
          <p:cNvSpPr txBox="1"/>
          <p:nvPr/>
        </p:nvSpPr>
        <p:spPr>
          <a:xfrm>
            <a:off x="341610" y="4022362"/>
            <a:ext cx="11418049" cy="1087056"/>
          </a:xfrm>
          <a:prstGeom prst="rect">
            <a:avLst/>
          </a:prstGeom>
        </p:spPr>
        <p:txBody>
          <a:bodyPr wrap="square" lIns="0" tIns="0" rIns="0" bIns="0" rtlCol="0">
            <a:noAutofit/>
          </a:bodyPr>
          <a:lstStyle/>
          <a:p>
            <a:pPr marL="12700" algn="just">
              <a:lnSpc>
                <a:spcPts val="1770"/>
              </a:lnSpc>
              <a:spcBef>
                <a:spcPts val="88"/>
              </a:spcBef>
            </a:pPr>
            <a:r>
              <a:rPr lang="en-US" sz="1600" dirty="0">
                <a:latin typeface="Arial" charset="0"/>
                <a:ea typeface="Arial" charset="0"/>
                <a:cs typeface="Arial" charset="0"/>
              </a:rPr>
              <a:t>Over the years, we have been dependent on fossil fuels for meeting our power needs. But the use of such fuels has led to some serious consequences like "Climate Change" issues. The world is now looking for the sustainable sources of energy which can fulfill their need without causing harm to the environment. The concept of developing the Smart Cities is globally being adapted. These smart cities are capable of generating the clean power on its own. Planning of smart cities is done in such a manner that it has least transportation problems, water problems, and power problems. But major cities like Mumbai, Bangalore, Delhi, Kolkata are facing various similar issues like transportation problems, rivers getting toxic, water shortage, power shortage, and the count goes on. With the tremendously large population settling in these cities every year, if these issues would not be fixed in time then the situation could become horrible. The above discussed invention is precisely designed to tackle all the discussed issues. This invention provides a complete solution for Transportation, Hydropower Generation, Water Distribution by connecting various water bodies, and Water Filtration. </a:t>
            </a:r>
            <a:endParaRPr sz="1600" dirty="0">
              <a:latin typeface="Arial" charset="0"/>
              <a:ea typeface="Arial" charset="0"/>
              <a:cs typeface="Arial" charset="0"/>
            </a:endParaRPr>
          </a:p>
        </p:txBody>
      </p:sp>
    </p:spTree>
    <p:extLst>
      <p:ext uri="{BB962C8B-B14F-4D97-AF65-F5344CB8AC3E}">
        <p14:creationId xmlns:p14="http://schemas.microsoft.com/office/powerpoint/2010/main" xmlns="" val="1563935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3"/>
          <p:cNvSpPr/>
          <p:nvPr/>
        </p:nvSpPr>
        <p:spPr>
          <a:xfrm>
            <a:off x="0" y="1308605"/>
            <a:ext cx="246380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8"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6"/>
          <p:cNvSpPr txBox="1"/>
          <p:nvPr/>
        </p:nvSpPr>
        <p:spPr>
          <a:xfrm>
            <a:off x="196000" y="1411718"/>
            <a:ext cx="2382100" cy="392036"/>
          </a:xfrm>
          <a:prstGeom prst="rect">
            <a:avLst/>
          </a:prstGeom>
        </p:spPr>
        <p:txBody>
          <a:bodyPr wrap="square" lIns="0" tIns="0" rIns="0" bIns="0" rtlCol="0">
            <a:noAutofit/>
          </a:bodyPr>
          <a:lstStyle/>
          <a:p>
            <a:pPr marL="12700">
              <a:lnSpc>
                <a:spcPts val="1770"/>
              </a:lnSpc>
              <a:spcBef>
                <a:spcPts val="88"/>
              </a:spcBef>
            </a:pPr>
            <a:r>
              <a:rPr lang="en-US" sz="1600" b="1" spc="79" dirty="0">
                <a:solidFill>
                  <a:srgbClr val="212121"/>
                </a:solidFill>
                <a:latin typeface="Arial" charset="0"/>
                <a:ea typeface="Arial" charset="0"/>
                <a:cs typeface="Arial" charset="0"/>
              </a:rPr>
              <a:t>Transportation:</a:t>
            </a:r>
            <a:endParaRPr lang="en-US" sz="1600" spc="0" dirty="0">
              <a:solidFill>
                <a:srgbClr val="212121"/>
              </a:solidFill>
              <a:latin typeface="Arial" charset="0"/>
              <a:ea typeface="Arial" charset="0"/>
              <a:cs typeface="Arial" charset="0"/>
            </a:endParaRPr>
          </a:p>
          <a:p>
            <a:pPr marL="12700">
              <a:lnSpc>
                <a:spcPts val="1770"/>
              </a:lnSpc>
              <a:spcBef>
                <a:spcPts val="88"/>
              </a:spcBef>
            </a:pPr>
            <a:endParaRPr lang="en-US" sz="1600" dirty="0">
              <a:solidFill>
                <a:srgbClr val="212121"/>
              </a:solidFill>
              <a:latin typeface="Arial" charset="0"/>
              <a:ea typeface="Arial" charset="0"/>
              <a:cs typeface="Arial" charset="0"/>
            </a:endParaRPr>
          </a:p>
        </p:txBody>
      </p:sp>
      <p:sp>
        <p:nvSpPr>
          <p:cNvPr id="9"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12" name="Picture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9738" y="2036549"/>
            <a:ext cx="4101801" cy="272631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07528" y="2068487"/>
            <a:ext cx="4375481" cy="2766277"/>
          </a:xfrm>
          <a:prstGeom prst="rect">
            <a:avLst/>
          </a:prstGeom>
        </p:spPr>
      </p:pic>
      <p:sp>
        <p:nvSpPr>
          <p:cNvPr id="14" name="object 6"/>
          <p:cNvSpPr txBox="1"/>
          <p:nvPr/>
        </p:nvSpPr>
        <p:spPr>
          <a:xfrm>
            <a:off x="196000" y="830221"/>
            <a:ext cx="11418049" cy="435895"/>
          </a:xfrm>
          <a:prstGeom prst="rect">
            <a:avLst/>
          </a:prstGeom>
        </p:spPr>
        <p:txBody>
          <a:bodyPr wrap="square" lIns="0" tIns="0" rIns="0" bIns="0" rtlCol="0">
            <a:noAutofit/>
          </a:bodyPr>
          <a:lstStyle/>
          <a:p>
            <a:pPr marL="12700" algn="just">
              <a:lnSpc>
                <a:spcPts val="1770"/>
              </a:lnSpc>
              <a:spcBef>
                <a:spcPts val="88"/>
              </a:spcBef>
            </a:pPr>
            <a:r>
              <a:rPr lang="en-US" sz="1600" b="1" spc="87" dirty="0">
                <a:solidFill>
                  <a:srgbClr val="212121"/>
                </a:solidFill>
                <a:latin typeface="Arial" charset="0"/>
                <a:ea typeface="Arial" charset="0"/>
                <a:cs typeface="Arial" charset="0"/>
              </a:rPr>
              <a:t>Some of the key applications of this invention are discussed below:</a:t>
            </a:r>
          </a:p>
        </p:txBody>
      </p:sp>
      <p:sp>
        <p:nvSpPr>
          <p:cNvPr id="18" name="object 6"/>
          <p:cNvSpPr txBox="1"/>
          <p:nvPr/>
        </p:nvSpPr>
        <p:spPr>
          <a:xfrm>
            <a:off x="196000" y="5188610"/>
            <a:ext cx="11418049" cy="435895"/>
          </a:xfrm>
          <a:prstGeom prst="rect">
            <a:avLst/>
          </a:prstGeom>
        </p:spPr>
        <p:txBody>
          <a:bodyPr wrap="square" lIns="0" tIns="0" rIns="0" bIns="0" rtlCol="0">
            <a:noAutofit/>
          </a:bodyPr>
          <a:lstStyle/>
          <a:p>
            <a:pPr marL="12700" algn="just">
              <a:lnSpc>
                <a:spcPts val="1770"/>
              </a:lnSpc>
              <a:spcBef>
                <a:spcPts val="88"/>
              </a:spcBef>
            </a:pPr>
            <a:r>
              <a:rPr lang="en-US" sz="1600" spc="87" dirty="0">
                <a:solidFill>
                  <a:srgbClr val="212121"/>
                </a:solidFill>
                <a:latin typeface="Arial" charset="0"/>
                <a:ea typeface="Arial" charset="0"/>
                <a:cs typeface="Arial" charset="0"/>
              </a:rPr>
              <a:t>Our invention provides a unique solution for demolishing of traffic congestion. Implementation of transportation through water channels would minimize the on-road traffic. Additionally, self generation of the power required to run this system, and that too using clean energy would enable this technology to successfully operate for a long run. </a:t>
            </a:r>
          </a:p>
        </p:txBody>
      </p:sp>
      <p:sp>
        <p:nvSpPr>
          <p:cNvPr id="19" name="TextBox 18"/>
          <p:cNvSpPr txBox="1"/>
          <p:nvPr/>
        </p:nvSpPr>
        <p:spPr>
          <a:xfrm>
            <a:off x="4437262" y="1977213"/>
            <a:ext cx="3068437" cy="2554545"/>
          </a:xfrm>
          <a:prstGeom prst="rect">
            <a:avLst/>
          </a:prstGeom>
          <a:noFill/>
        </p:spPr>
        <p:txBody>
          <a:bodyPr wrap="square" rtlCol="0">
            <a:spAutoFit/>
          </a:bodyPr>
          <a:lstStyle/>
          <a:p>
            <a:r>
              <a:rPr lang="en-US" sz="1600" b="1" dirty="0">
                <a:latin typeface="Arial" charset="0"/>
                <a:ea typeface="Arial" charset="0"/>
                <a:cs typeface="Arial" charset="0"/>
              </a:rPr>
              <a:t>Highlights:</a:t>
            </a:r>
          </a:p>
          <a:p>
            <a:endParaRPr lang="en-US" sz="1600" b="1" dirty="0">
              <a:latin typeface="Arial" charset="0"/>
              <a:ea typeface="Arial" charset="0"/>
              <a:cs typeface="Arial" charset="0"/>
            </a:endParaRPr>
          </a:p>
          <a:p>
            <a:pPr marL="342900" indent="-342900">
              <a:buAutoNum type="arabicParenR"/>
            </a:pPr>
            <a:r>
              <a:rPr lang="en-US" sz="1600" dirty="0">
                <a:latin typeface="Arial" charset="0"/>
                <a:ea typeface="Arial" charset="0"/>
                <a:cs typeface="Arial" charset="0"/>
              </a:rPr>
              <a:t>Economical in Long Run.</a:t>
            </a:r>
          </a:p>
          <a:p>
            <a:pPr marL="342900" indent="-342900">
              <a:buAutoNum type="arabicParenR"/>
            </a:pPr>
            <a:r>
              <a:rPr lang="en-US" sz="1600" dirty="0">
                <a:latin typeface="Arial" charset="0"/>
                <a:ea typeface="Arial" charset="0"/>
                <a:cs typeface="Arial" charset="0"/>
              </a:rPr>
              <a:t>Self Power Generation.</a:t>
            </a:r>
          </a:p>
          <a:p>
            <a:pPr marL="342900" indent="-342900">
              <a:buAutoNum type="arabicParenR"/>
            </a:pPr>
            <a:r>
              <a:rPr lang="en-US" sz="1600" dirty="0">
                <a:latin typeface="Arial" charset="0"/>
                <a:ea typeface="Arial" charset="0"/>
                <a:cs typeface="Arial" charset="0"/>
              </a:rPr>
              <a:t>Uses Clean Energy.</a:t>
            </a:r>
          </a:p>
          <a:p>
            <a:pPr marL="342900" indent="-342900">
              <a:buAutoNum type="arabicParenR"/>
            </a:pPr>
            <a:r>
              <a:rPr lang="en-US" sz="1600" dirty="0">
                <a:latin typeface="Arial" charset="0"/>
                <a:ea typeface="Arial" charset="0"/>
                <a:cs typeface="Arial" charset="0"/>
              </a:rPr>
              <a:t>Enables Transportation in Uneven Landscape.</a:t>
            </a:r>
          </a:p>
          <a:p>
            <a:pPr marL="342900" indent="-342900">
              <a:buAutoNum type="arabicParenR"/>
            </a:pPr>
            <a:r>
              <a:rPr lang="en-US" sz="1600" dirty="0">
                <a:latin typeface="Arial" charset="0"/>
                <a:ea typeface="Arial" charset="0"/>
                <a:cs typeface="Arial" charset="0"/>
              </a:rPr>
              <a:t>Exclusively New Domain.</a:t>
            </a:r>
          </a:p>
          <a:p>
            <a:pPr marL="342900" indent="-342900">
              <a:buAutoNum type="arabicParenR"/>
            </a:pPr>
            <a:r>
              <a:rPr lang="en-US" sz="1600" dirty="0">
                <a:latin typeface="Arial" charset="0"/>
                <a:ea typeface="Arial" charset="0"/>
                <a:cs typeface="Arial" charset="0"/>
              </a:rPr>
              <a:t>Would Reduce On-Road Congestion.</a:t>
            </a:r>
          </a:p>
        </p:txBody>
      </p:sp>
    </p:spTree>
    <p:extLst>
      <p:ext uri="{BB962C8B-B14F-4D97-AF65-F5344CB8AC3E}">
        <p14:creationId xmlns:p14="http://schemas.microsoft.com/office/powerpoint/2010/main" xmlns="" val="82862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35105"/>
            <a:ext cx="5054600" cy="5711697"/>
          </a:xfrm>
          <a:prstGeom prst="rect">
            <a:avLst/>
          </a:prstGeom>
        </p:spPr>
      </p:pic>
      <p:sp>
        <p:nvSpPr>
          <p:cNvPr id="8" name="object 25"/>
          <p:cNvSpPr/>
          <p:nvPr/>
        </p:nvSpPr>
        <p:spPr>
          <a:xfrm>
            <a:off x="10497109" y="249331"/>
            <a:ext cx="1485900" cy="485775"/>
          </a:xfrm>
          <a:prstGeom prst="rect">
            <a:avLst/>
          </a:prstGeom>
          <a:blipFill>
            <a:blip r:embed="rId3" cstate="print"/>
            <a:stretch>
              <a:fillRect/>
            </a:stretch>
          </a:blipFill>
        </p:spPr>
        <p:txBody>
          <a:bodyPr wrap="square" lIns="0" tIns="0" rIns="0" bIns="0" rtlCol="0">
            <a:noAutofit/>
          </a:bodyPr>
          <a:lstStyle/>
          <a:p>
            <a:endParaRPr/>
          </a:p>
        </p:txBody>
      </p:sp>
      <p:sp>
        <p:nvSpPr>
          <p:cNvPr id="9"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5" name="object 13"/>
          <p:cNvSpPr/>
          <p:nvPr/>
        </p:nvSpPr>
        <p:spPr>
          <a:xfrm>
            <a:off x="0" y="277906"/>
            <a:ext cx="2679699"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6" name="object 16"/>
          <p:cNvSpPr txBox="1"/>
          <p:nvPr/>
        </p:nvSpPr>
        <p:spPr>
          <a:xfrm>
            <a:off x="203498" y="378792"/>
            <a:ext cx="2476201" cy="205408"/>
          </a:xfrm>
          <a:prstGeom prst="rect">
            <a:avLst/>
          </a:prstGeom>
        </p:spPr>
        <p:txBody>
          <a:bodyPr wrap="square" lIns="0" tIns="0" rIns="0" bIns="0" rtlCol="0">
            <a:noAutofit/>
          </a:bodyPr>
          <a:lstStyle/>
          <a:p>
            <a:pPr marL="12700">
              <a:lnSpc>
                <a:spcPts val="1950"/>
              </a:lnSpc>
              <a:spcBef>
                <a:spcPts val="97"/>
              </a:spcBef>
            </a:pPr>
            <a:r>
              <a:rPr lang="en-US" sz="1800" b="1" spc="89">
                <a:solidFill>
                  <a:srgbClr val="212121"/>
                </a:solidFill>
                <a:latin typeface="Arial" charset="0"/>
                <a:ea typeface="Arial" charset="0"/>
                <a:cs typeface="Arial" charset="0"/>
              </a:rPr>
              <a:t>Water Distribution</a:t>
            </a:r>
            <a:r>
              <a:rPr sz="1800" b="1" spc="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16" name="TextBox 15"/>
          <p:cNvSpPr txBox="1"/>
          <p:nvPr/>
        </p:nvSpPr>
        <p:spPr>
          <a:xfrm>
            <a:off x="5162176" y="1558740"/>
            <a:ext cx="6940924" cy="4031873"/>
          </a:xfrm>
          <a:prstGeom prst="rect">
            <a:avLst/>
          </a:prstGeom>
          <a:noFill/>
        </p:spPr>
        <p:txBody>
          <a:bodyPr wrap="square" rtlCol="0">
            <a:spAutoFit/>
          </a:bodyPr>
          <a:lstStyle/>
          <a:p>
            <a:pPr algn="just"/>
            <a:r>
              <a:rPr lang="en-US" sz="1600" dirty="0">
                <a:latin typeface="Arial" charset="0"/>
                <a:ea typeface="Arial" charset="0"/>
                <a:cs typeface="Arial" charset="0"/>
              </a:rPr>
              <a:t>Countries, like India, have vast diversity in water density across the geography. As a consequence, some areas suffer from flood while other areas suffer from drought. The only solution for overcoming such issues is to connect the water bodies and enable its uniform distribution. But geographical challenges like different kind of terrain all over the country doesn’t make it a simple task. Our technology enables the construction of water channels in almost every condition, whether it is at slope or at plain areas. This opens up a wide possibility of implementing this technology in almost any kind of area. Generation of hydropower, transportation through water channels, and water filtration are some other added advantages that would benefit the local civilization residing near the Junctions of this system. After the implementation of this technology, we can expect a steep decline in the flood and drought frequency that would relieve the burden from government, for providing the compensation to victims. Due to uniformity in water distribution, agricultural issues could also be resolved that would consequently contribute in improving the National’s GDP. </a:t>
            </a:r>
          </a:p>
        </p:txBody>
      </p:sp>
    </p:spTree>
    <p:extLst>
      <p:ext uri="{BB962C8B-B14F-4D97-AF65-F5344CB8AC3E}">
        <p14:creationId xmlns:p14="http://schemas.microsoft.com/office/powerpoint/2010/main" xmlns="" val="593612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3"/>
          <p:cNvSpPr/>
          <p:nvPr/>
        </p:nvSpPr>
        <p:spPr>
          <a:xfrm>
            <a:off x="-13448" y="468588"/>
            <a:ext cx="279699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230042" y="571748"/>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a:solidFill>
                  <a:srgbClr val="212121"/>
                </a:solidFill>
                <a:latin typeface="Arial" charset="0"/>
                <a:ea typeface="Arial" charset="0"/>
                <a:cs typeface="Arial" charset="0"/>
              </a:rPr>
              <a:t>Expectations:</a:t>
            </a:r>
            <a:endParaRPr sz="1800" dirty="0">
              <a:latin typeface="Arial" charset="0"/>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41610" y="1367505"/>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Company seeks alliance with Potential Licensees to assign Licensing Rights to market these technologies.</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Company is also interested in Technical Collaboration and Economic Cooperation. </a:t>
            </a:r>
          </a:p>
        </p:txBody>
      </p:sp>
      <p:sp>
        <p:nvSpPr>
          <p:cNvPr id="12" name="object 13"/>
          <p:cNvSpPr/>
          <p:nvPr/>
        </p:nvSpPr>
        <p:spPr>
          <a:xfrm>
            <a:off x="-13448" y="2796989"/>
            <a:ext cx="2426448"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13" name="object 7"/>
          <p:cNvSpPr txBox="1"/>
          <p:nvPr/>
        </p:nvSpPr>
        <p:spPr>
          <a:xfrm>
            <a:off x="230042" y="2921249"/>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a:solidFill>
                  <a:srgbClr val="212121"/>
                </a:solidFill>
                <a:latin typeface="Arial" charset="0"/>
                <a:ea typeface="Arial" charset="0"/>
                <a:cs typeface="Arial" charset="0"/>
              </a:rPr>
              <a:t>Target Industry:</a:t>
            </a:r>
            <a:endParaRPr sz="1800" dirty="0">
              <a:latin typeface="Arial" charset="0"/>
              <a:ea typeface="Arial" charset="0"/>
              <a:cs typeface="Arial" charset="0"/>
            </a:endParaRPr>
          </a:p>
        </p:txBody>
      </p:sp>
      <p:sp>
        <p:nvSpPr>
          <p:cNvPr id="16" name="object 6"/>
          <p:cNvSpPr txBox="1"/>
          <p:nvPr/>
        </p:nvSpPr>
        <p:spPr>
          <a:xfrm>
            <a:off x="953451" y="3126241"/>
            <a:ext cx="11418049" cy="1087056"/>
          </a:xfrm>
          <a:prstGeom prst="rect">
            <a:avLst/>
          </a:prstGeom>
        </p:spPr>
        <p:txBody>
          <a:bodyPr wrap="square" lIns="0" tIns="0" rIns="0" bIns="0" rtlCol="0">
            <a:noAutofit/>
          </a:bodyPr>
          <a:lstStyle/>
          <a:p>
            <a:pPr marL="12700" algn="just">
              <a:lnSpc>
                <a:spcPts val="1770"/>
              </a:lnSpc>
              <a:spcBef>
                <a:spcPts val="88"/>
              </a:spcBef>
            </a:pPr>
            <a:endParaRPr sz="1600" dirty="0">
              <a:latin typeface="Arial" charset="0"/>
              <a:ea typeface="Arial" charset="0"/>
              <a:cs typeface="Arial" charset="0"/>
            </a:endParaRPr>
          </a:p>
        </p:txBody>
      </p:sp>
      <p:sp>
        <p:nvSpPr>
          <p:cNvPr id="17" name="object 6"/>
          <p:cNvSpPr txBox="1"/>
          <p:nvPr/>
        </p:nvSpPr>
        <p:spPr>
          <a:xfrm>
            <a:off x="341609" y="3678477"/>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dirty="0">
                <a:latin typeface="Arial" charset="0"/>
                <a:ea typeface="Arial" charset="0"/>
                <a:cs typeface="Arial" charset="0"/>
              </a:rPr>
              <a:t>Like Minded Innovators and Entities</a:t>
            </a:r>
          </a:p>
          <a:p>
            <a:pPr marL="298450" indent="-285750" algn="just">
              <a:lnSpc>
                <a:spcPts val="1770"/>
              </a:lnSpc>
              <a:spcBef>
                <a:spcPts val="88"/>
              </a:spcBef>
              <a:buFont typeface="Arial" charset="0"/>
              <a:buChar char="•"/>
            </a:pPr>
            <a:endParaRPr lang="en-US" sz="1600" dirty="0">
              <a:latin typeface="Arial" charset="0"/>
              <a:ea typeface="Arial" charset="0"/>
              <a:cs typeface="Arial" charset="0"/>
            </a:endParaRPr>
          </a:p>
          <a:p>
            <a:pPr marL="298450" indent="-285750" algn="just">
              <a:lnSpc>
                <a:spcPts val="1770"/>
              </a:lnSpc>
              <a:spcBef>
                <a:spcPts val="88"/>
              </a:spcBef>
              <a:buFont typeface="Arial" charset="0"/>
              <a:buChar char="•"/>
            </a:pPr>
            <a:r>
              <a:rPr lang="en-US" sz="1600" dirty="0">
                <a:latin typeface="Arial" charset="0"/>
                <a:ea typeface="Arial" charset="0"/>
                <a:cs typeface="Arial" charset="0"/>
              </a:rPr>
              <a:t>Companies in the domain of Smart Cities Construction</a:t>
            </a:r>
          </a:p>
          <a:p>
            <a:pPr marL="298450" indent="-285750" algn="just">
              <a:lnSpc>
                <a:spcPts val="1770"/>
              </a:lnSpc>
              <a:spcBef>
                <a:spcPts val="88"/>
              </a:spcBef>
              <a:buFont typeface="Arial" charset="0"/>
              <a:buChar char="•"/>
            </a:pPr>
            <a:endParaRPr lang="en-US" sz="1600" dirty="0">
              <a:latin typeface="Arial" charset="0"/>
              <a:ea typeface="Arial" charset="0"/>
              <a:cs typeface="Arial" charset="0"/>
            </a:endParaRPr>
          </a:p>
          <a:p>
            <a:pPr marL="298450" indent="-285750" algn="just">
              <a:lnSpc>
                <a:spcPts val="1770"/>
              </a:lnSpc>
              <a:spcBef>
                <a:spcPts val="88"/>
              </a:spcBef>
              <a:buFont typeface="Arial" charset="0"/>
              <a:buChar char="•"/>
            </a:pPr>
            <a:r>
              <a:rPr lang="en-US" sz="1600" dirty="0">
                <a:latin typeface="Arial" charset="0"/>
                <a:ea typeface="Arial" charset="0"/>
                <a:cs typeface="Arial" charset="0"/>
              </a:rPr>
              <a:t>Real Estate Industry</a:t>
            </a:r>
          </a:p>
          <a:p>
            <a:pPr marL="298450" indent="-285750" algn="just">
              <a:lnSpc>
                <a:spcPts val="1770"/>
              </a:lnSpc>
              <a:spcBef>
                <a:spcPts val="88"/>
              </a:spcBef>
              <a:buFont typeface="Arial" charset="0"/>
              <a:buChar char="•"/>
            </a:pPr>
            <a:endParaRPr lang="en-US" sz="1600" dirty="0">
              <a:latin typeface="Arial" charset="0"/>
              <a:ea typeface="Arial" charset="0"/>
              <a:cs typeface="Arial" charset="0"/>
            </a:endParaRPr>
          </a:p>
          <a:p>
            <a:pPr marL="298450" indent="-285750" algn="just">
              <a:lnSpc>
                <a:spcPts val="1770"/>
              </a:lnSpc>
              <a:spcBef>
                <a:spcPts val="88"/>
              </a:spcBef>
              <a:buFont typeface="Arial" charset="0"/>
              <a:buChar char="•"/>
            </a:pPr>
            <a:r>
              <a:rPr lang="en-US" sz="1600" dirty="0">
                <a:latin typeface="Arial" charset="0"/>
                <a:ea typeface="Arial" charset="0"/>
                <a:cs typeface="Arial" charset="0"/>
              </a:rPr>
              <a:t>Transportation Industry (Including Automobiles)</a:t>
            </a:r>
          </a:p>
          <a:p>
            <a:pPr marL="298450" indent="-285750" algn="just">
              <a:lnSpc>
                <a:spcPts val="1770"/>
              </a:lnSpc>
              <a:spcBef>
                <a:spcPts val="88"/>
              </a:spcBef>
              <a:buFont typeface="Arial" charset="0"/>
              <a:buChar char="•"/>
            </a:pPr>
            <a:endParaRPr lang="en-US" sz="1600" dirty="0">
              <a:latin typeface="Arial" charset="0"/>
              <a:ea typeface="Arial" charset="0"/>
              <a:cs typeface="Arial" charset="0"/>
            </a:endParaRPr>
          </a:p>
          <a:p>
            <a:pPr marL="298450" indent="-285750" algn="just">
              <a:lnSpc>
                <a:spcPts val="1770"/>
              </a:lnSpc>
              <a:spcBef>
                <a:spcPts val="88"/>
              </a:spcBef>
              <a:buFont typeface="Arial" charset="0"/>
              <a:buChar char="•"/>
            </a:pPr>
            <a:r>
              <a:rPr lang="en-US" sz="1600" dirty="0">
                <a:latin typeface="Arial" charset="0"/>
                <a:ea typeface="Arial" charset="0"/>
                <a:cs typeface="Arial" charset="0"/>
              </a:rPr>
              <a:t>Information Technology Industry (IT)</a:t>
            </a:r>
          </a:p>
          <a:p>
            <a:pPr marL="298450" indent="-285750" algn="just">
              <a:lnSpc>
                <a:spcPts val="1770"/>
              </a:lnSpc>
              <a:spcBef>
                <a:spcPts val="88"/>
              </a:spcBef>
              <a:buFont typeface="Arial" charset="0"/>
              <a:buChar char="•"/>
            </a:pPr>
            <a:endParaRPr sz="1600" dirty="0">
              <a:latin typeface="Arial" charset="0"/>
              <a:ea typeface="Arial" charset="0"/>
              <a:cs typeface="Arial" charset="0"/>
            </a:endParaRPr>
          </a:p>
        </p:txBody>
      </p:sp>
    </p:spTree>
    <p:extLst>
      <p:ext uri="{BB962C8B-B14F-4D97-AF65-F5344CB8AC3E}">
        <p14:creationId xmlns:p14="http://schemas.microsoft.com/office/powerpoint/2010/main" xmlns="" val="1224349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740" y="2522835"/>
            <a:ext cx="36311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rgbClr val="2F1113"/>
                </a:solidFill>
                <a:effectLst/>
              </a:rPr>
              <a:t>THANK YOU</a:t>
            </a:r>
          </a:p>
        </p:txBody>
      </p:sp>
      <p:sp>
        <p:nvSpPr>
          <p:cNvPr id="5"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6" name="object 13"/>
          <p:cNvSpPr/>
          <p:nvPr/>
        </p:nvSpPr>
        <p:spPr>
          <a:xfrm>
            <a:off x="-94129" y="0"/>
            <a:ext cx="12370212"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xmlns="" val="152169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3"/>
          <p:cNvSpPr/>
          <p:nvPr/>
        </p:nvSpPr>
        <p:spPr>
          <a:xfrm>
            <a:off x="5447169" y="3152775"/>
            <a:ext cx="3999936" cy="575347"/>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prstMaterial="dkEdge">
            <a:bevelT w="101600" h="101600" prst="angle"/>
            <a:bevelB prst="angle"/>
          </a:sp3d>
        </p:spPr>
        <p:txBody>
          <a:bodyPr wrap="square" lIns="0" tIns="0" rIns="0" bIns="0" rtlCol="0">
            <a:noAutofit/>
          </a:bodyPr>
          <a:lstStyle/>
          <a:p>
            <a:endParaRPr/>
          </a:p>
        </p:txBody>
      </p:sp>
      <p:sp>
        <p:nvSpPr>
          <p:cNvPr id="14" name="object 13"/>
          <p:cNvSpPr/>
          <p:nvPr/>
        </p:nvSpPr>
        <p:spPr>
          <a:xfrm>
            <a:off x="-40341" y="504408"/>
            <a:ext cx="3999936"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24"/>
          <p:cNvSpPr txBox="1"/>
          <p:nvPr/>
        </p:nvSpPr>
        <p:spPr>
          <a:xfrm>
            <a:off x="253998" y="619392"/>
            <a:ext cx="3484840" cy="255428"/>
          </a:xfrm>
          <a:prstGeom prst="rect">
            <a:avLst/>
          </a:prstGeom>
        </p:spPr>
        <p:txBody>
          <a:bodyPr wrap="square" lIns="0" tIns="0" rIns="0" bIns="0" rtlCol="0">
            <a:noAutofit/>
          </a:bodyPr>
          <a:lstStyle/>
          <a:p>
            <a:pPr marL="12700">
              <a:lnSpc>
                <a:spcPts val="1950"/>
              </a:lnSpc>
              <a:spcBef>
                <a:spcPts val="97"/>
              </a:spcBef>
            </a:pPr>
            <a:r>
              <a:rPr sz="1800" b="1" spc="89" dirty="0">
                <a:solidFill>
                  <a:srgbClr val="212121"/>
                </a:solidFill>
                <a:latin typeface="Arial" charset="0"/>
                <a:ea typeface="Arial" charset="0"/>
                <a:cs typeface="Arial" charset="0"/>
              </a:rPr>
              <a:t>Technica</a:t>
            </a:r>
            <a:r>
              <a:rPr sz="1800" b="1" spc="0" dirty="0">
                <a:solidFill>
                  <a:srgbClr val="212121"/>
                </a:solidFill>
                <a:latin typeface="Arial" charset="0"/>
                <a:ea typeface="Arial" charset="0"/>
                <a:cs typeface="Arial" charset="0"/>
              </a:rPr>
              <a:t>l</a:t>
            </a:r>
            <a:r>
              <a:rPr sz="1800" b="1" spc="184" dirty="0">
                <a:solidFill>
                  <a:srgbClr val="212121"/>
                </a:solidFill>
                <a:latin typeface="Arial" charset="0"/>
                <a:ea typeface="Arial" charset="0"/>
                <a:cs typeface="Arial" charset="0"/>
              </a:rPr>
              <a:t> </a:t>
            </a:r>
            <a:r>
              <a:rPr sz="1800" b="1" spc="89" dirty="0">
                <a:solidFill>
                  <a:srgbClr val="212121"/>
                </a:solidFill>
                <a:latin typeface="Arial" charset="0"/>
                <a:ea typeface="Arial" charset="0"/>
                <a:cs typeface="Arial" charset="0"/>
              </a:rPr>
              <a:t>Fiel</a:t>
            </a:r>
            <a:r>
              <a:rPr sz="1800" b="1" spc="0" dirty="0">
                <a:solidFill>
                  <a:srgbClr val="212121"/>
                </a:solidFill>
                <a:latin typeface="Arial" charset="0"/>
                <a:ea typeface="Arial" charset="0"/>
                <a:cs typeface="Arial" charset="0"/>
              </a:rPr>
              <a:t>d</a:t>
            </a:r>
            <a:r>
              <a:rPr sz="1800" b="1" spc="184" dirty="0">
                <a:solidFill>
                  <a:srgbClr val="212121"/>
                </a:solidFill>
                <a:latin typeface="Arial" charset="0"/>
                <a:ea typeface="Arial" charset="0"/>
                <a:cs typeface="Arial" charset="0"/>
              </a:rPr>
              <a:t> </a:t>
            </a:r>
            <a:r>
              <a:rPr sz="1800" b="1" spc="89" dirty="0">
                <a:solidFill>
                  <a:srgbClr val="212121"/>
                </a:solidFill>
                <a:latin typeface="Arial" charset="0"/>
                <a:ea typeface="Arial" charset="0"/>
                <a:cs typeface="Arial" charset="0"/>
              </a:rPr>
              <a:t>o</a:t>
            </a:r>
            <a:r>
              <a:rPr sz="1800" b="1" spc="0" dirty="0">
                <a:solidFill>
                  <a:srgbClr val="212121"/>
                </a:solidFill>
                <a:latin typeface="Arial" charset="0"/>
                <a:ea typeface="Arial" charset="0"/>
                <a:cs typeface="Arial" charset="0"/>
              </a:rPr>
              <a:t>f</a:t>
            </a:r>
            <a:r>
              <a:rPr sz="1800" b="1" spc="184" dirty="0">
                <a:solidFill>
                  <a:srgbClr val="212121"/>
                </a:solidFill>
                <a:latin typeface="Arial" charset="0"/>
                <a:ea typeface="Arial" charset="0"/>
                <a:cs typeface="Arial" charset="0"/>
              </a:rPr>
              <a:t> </a:t>
            </a:r>
            <a:r>
              <a:rPr sz="1800" b="1" spc="89" dirty="0">
                <a:solidFill>
                  <a:srgbClr val="212121"/>
                </a:solidFill>
                <a:latin typeface="Arial" charset="0"/>
                <a:ea typeface="Arial" charset="0"/>
                <a:cs typeface="Arial" charset="0"/>
              </a:rPr>
              <a:t>Invention</a:t>
            </a:r>
            <a:r>
              <a:rPr sz="1800" b="1" spc="0" dirty="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6" name="object 23"/>
          <p:cNvSpPr txBox="1"/>
          <p:nvPr/>
        </p:nvSpPr>
        <p:spPr>
          <a:xfrm>
            <a:off x="253998" y="1108662"/>
            <a:ext cx="11729011" cy="801306"/>
          </a:xfrm>
          <a:prstGeom prst="rect">
            <a:avLst/>
          </a:prstGeom>
        </p:spPr>
        <p:txBody>
          <a:bodyPr wrap="square" lIns="0" tIns="0" rIns="0" bIns="0" rtlCol="0">
            <a:noAutofit/>
          </a:bodyPr>
          <a:lstStyle/>
          <a:p>
            <a:pPr marL="12700" marR="35049" algn="just">
              <a:lnSpc>
                <a:spcPts val="1745"/>
              </a:lnSpc>
              <a:spcBef>
                <a:spcPts val="87"/>
              </a:spcBef>
            </a:pPr>
            <a:r>
              <a:rPr sz="1600" spc="79" dirty="0">
                <a:solidFill>
                  <a:srgbClr val="212121"/>
                </a:solidFill>
                <a:latin typeface="Arial" charset="0"/>
                <a:ea typeface="Arial" charset="0"/>
                <a:cs typeface="Arial" charset="0"/>
              </a:rPr>
              <a:t>Developmen</a:t>
            </a:r>
            <a:r>
              <a:rPr sz="1600" spc="0" dirty="0">
                <a:solidFill>
                  <a:srgbClr val="212121"/>
                </a:solidFill>
                <a:latin typeface="Arial" charset="0"/>
                <a:ea typeface="Arial" charset="0"/>
                <a:cs typeface="Arial" charset="0"/>
              </a:rPr>
              <a:t>t</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a:t>
            </a:r>
            <a:r>
              <a:rPr sz="1600" spc="0" dirty="0">
                <a:solidFill>
                  <a:srgbClr val="212121"/>
                </a:solidFill>
                <a:latin typeface="Arial" charset="0"/>
                <a:ea typeface="Arial" charset="0"/>
                <a:cs typeface="Arial" charset="0"/>
              </a:rPr>
              <a:t>f</a:t>
            </a:r>
            <a:r>
              <a:rPr sz="1600" spc="164" dirty="0">
                <a:solidFill>
                  <a:srgbClr val="212121"/>
                </a:solidFill>
                <a:latin typeface="Arial" charset="0"/>
                <a:ea typeface="Arial" charset="0"/>
                <a:cs typeface="Arial" charset="0"/>
              </a:rPr>
              <a:t> </a:t>
            </a:r>
            <a:r>
              <a:rPr sz="1600" spc="0" dirty="0">
                <a:solidFill>
                  <a:srgbClr val="212121"/>
                </a:solidFill>
                <a:latin typeface="Arial" charset="0"/>
                <a:ea typeface="Arial" charset="0"/>
                <a:cs typeface="Arial" charset="0"/>
              </a:rPr>
              <a:t>a</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metho</a:t>
            </a:r>
            <a:r>
              <a:rPr sz="1600" spc="0" dirty="0">
                <a:solidFill>
                  <a:srgbClr val="212121"/>
                </a:solidFill>
                <a:latin typeface="Arial" charset="0"/>
                <a:ea typeface="Arial" charset="0"/>
                <a:cs typeface="Arial" charset="0"/>
              </a:rPr>
              <a:t>d</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an</a:t>
            </a:r>
            <a:r>
              <a:rPr sz="1600" spc="0" dirty="0">
                <a:solidFill>
                  <a:srgbClr val="212121"/>
                </a:solidFill>
                <a:latin typeface="Arial" charset="0"/>
                <a:ea typeface="Arial" charset="0"/>
                <a:cs typeface="Arial" charset="0"/>
              </a:rPr>
              <a:t>d</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apparatu</a:t>
            </a:r>
            <a:r>
              <a:rPr sz="1600" spc="0" dirty="0">
                <a:solidFill>
                  <a:srgbClr val="212121"/>
                </a:solidFill>
                <a:latin typeface="Arial" charset="0"/>
                <a:ea typeface="Arial" charset="0"/>
                <a:cs typeface="Arial" charset="0"/>
              </a:rPr>
              <a:t>s</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fo</a:t>
            </a:r>
            <a:r>
              <a:rPr sz="1600" spc="0" dirty="0">
                <a:solidFill>
                  <a:srgbClr val="212121"/>
                </a:solidFill>
                <a:latin typeface="Arial" charset="0"/>
                <a:ea typeface="Arial" charset="0"/>
                <a:cs typeface="Arial" charset="0"/>
              </a:rPr>
              <a:t>r</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hydropowe</a:t>
            </a:r>
            <a:r>
              <a:rPr sz="1600" spc="0" dirty="0">
                <a:solidFill>
                  <a:srgbClr val="212121"/>
                </a:solidFill>
                <a:latin typeface="Arial" charset="0"/>
                <a:ea typeface="Arial" charset="0"/>
                <a:cs typeface="Arial" charset="0"/>
              </a:rPr>
              <a:t>r</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generation</a:t>
            </a:r>
            <a:r>
              <a:rPr sz="1600" spc="0" dirty="0">
                <a:solidFill>
                  <a:srgbClr val="212121"/>
                </a:solidFill>
                <a:latin typeface="Arial" charset="0"/>
                <a:ea typeface="Arial" charset="0"/>
                <a:cs typeface="Arial" charset="0"/>
              </a:rPr>
              <a:t>,</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transportatio</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b</a:t>
            </a:r>
            <a:r>
              <a:rPr sz="1600" spc="0" dirty="0">
                <a:solidFill>
                  <a:srgbClr val="212121"/>
                </a:solidFill>
                <a:latin typeface="Arial" charset="0"/>
                <a:ea typeface="Arial" charset="0"/>
                <a:cs typeface="Arial" charset="0"/>
              </a:rPr>
              <a:t>y</a:t>
            </a:r>
            <a:r>
              <a:rPr lang="en-US" sz="1600" dirty="0">
                <a:latin typeface="Arial" charset="0"/>
                <a:ea typeface="Arial" charset="0"/>
                <a:cs typeface="Arial" charset="0"/>
              </a:rPr>
              <a:t> </a:t>
            </a:r>
            <a:r>
              <a:rPr sz="1600" spc="79" dirty="0">
                <a:solidFill>
                  <a:srgbClr val="212121"/>
                </a:solidFill>
                <a:latin typeface="Arial" charset="0"/>
                <a:ea typeface="Arial" charset="0"/>
                <a:cs typeface="Arial" charset="0"/>
              </a:rPr>
              <a:t>wate</a:t>
            </a:r>
            <a:r>
              <a:rPr sz="1600" spc="0" dirty="0">
                <a:solidFill>
                  <a:srgbClr val="212121"/>
                </a:solidFill>
                <a:latin typeface="Arial" charset="0"/>
                <a:ea typeface="Arial" charset="0"/>
                <a:cs typeface="Arial" charset="0"/>
              </a:rPr>
              <a:t>r</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an</a:t>
            </a:r>
            <a:r>
              <a:rPr sz="1600" spc="0" dirty="0">
                <a:solidFill>
                  <a:srgbClr val="212121"/>
                </a:solidFill>
                <a:latin typeface="Arial" charset="0"/>
                <a:ea typeface="Arial" charset="0"/>
                <a:cs typeface="Arial" charset="0"/>
              </a:rPr>
              <a:t>d</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distributio</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a:t>
            </a:r>
            <a:r>
              <a:rPr sz="1600" spc="0" dirty="0">
                <a:solidFill>
                  <a:srgbClr val="212121"/>
                </a:solidFill>
                <a:latin typeface="Arial" charset="0"/>
                <a:ea typeface="Arial" charset="0"/>
                <a:cs typeface="Arial" charset="0"/>
              </a:rPr>
              <a:t>f</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water</a:t>
            </a:r>
            <a:r>
              <a:rPr sz="1600" spc="0" dirty="0">
                <a:solidFill>
                  <a:srgbClr val="212121"/>
                </a:solidFill>
                <a:latin typeface="Arial" charset="0"/>
                <a:ea typeface="Arial" charset="0"/>
                <a:cs typeface="Arial" charset="0"/>
              </a:rPr>
              <a:t>.</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Th</a:t>
            </a:r>
            <a:r>
              <a:rPr sz="1600" spc="0" dirty="0">
                <a:solidFill>
                  <a:srgbClr val="212121"/>
                </a:solidFill>
                <a:latin typeface="Arial" charset="0"/>
                <a:ea typeface="Arial" charset="0"/>
                <a:cs typeface="Arial" charset="0"/>
              </a:rPr>
              <a:t>e</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presen</a:t>
            </a:r>
            <a:r>
              <a:rPr sz="1600" spc="0" dirty="0">
                <a:solidFill>
                  <a:srgbClr val="212121"/>
                </a:solidFill>
                <a:latin typeface="Arial" charset="0"/>
                <a:ea typeface="Arial" charset="0"/>
                <a:cs typeface="Arial" charset="0"/>
              </a:rPr>
              <a:t>t</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inventio</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integrate</a:t>
            </a:r>
            <a:r>
              <a:rPr sz="1600" spc="0" dirty="0">
                <a:solidFill>
                  <a:srgbClr val="212121"/>
                </a:solidFill>
                <a:latin typeface="Arial" charset="0"/>
                <a:ea typeface="Arial" charset="0"/>
                <a:cs typeface="Arial" charset="0"/>
              </a:rPr>
              <a:t>s</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followin</a:t>
            </a:r>
            <a:r>
              <a:rPr sz="1600" spc="0" dirty="0">
                <a:solidFill>
                  <a:srgbClr val="212121"/>
                </a:solidFill>
                <a:latin typeface="Arial" charset="0"/>
                <a:ea typeface="Arial" charset="0"/>
                <a:cs typeface="Arial" charset="0"/>
              </a:rPr>
              <a:t>g</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int</a:t>
            </a:r>
            <a:r>
              <a:rPr sz="1600" spc="0" dirty="0">
                <a:solidFill>
                  <a:srgbClr val="212121"/>
                </a:solidFill>
                <a:latin typeface="Arial" charset="0"/>
                <a:ea typeface="Arial" charset="0"/>
                <a:cs typeface="Arial" charset="0"/>
              </a:rPr>
              <a:t>o</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on</a:t>
            </a:r>
            <a:r>
              <a:rPr sz="1600" spc="0" dirty="0">
                <a:solidFill>
                  <a:srgbClr val="212121"/>
                </a:solidFill>
                <a:latin typeface="Arial" charset="0"/>
                <a:ea typeface="Arial" charset="0"/>
                <a:cs typeface="Arial" charset="0"/>
              </a:rPr>
              <a:t>e</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system</a:t>
            </a:r>
            <a:r>
              <a:rPr sz="1600" spc="0" dirty="0">
                <a:solidFill>
                  <a:srgbClr val="212121"/>
                </a:solidFill>
                <a:latin typeface="Arial" charset="0"/>
                <a:ea typeface="Arial" charset="0"/>
                <a:cs typeface="Arial" charset="0"/>
              </a:rPr>
              <a:t>:</a:t>
            </a:r>
            <a:r>
              <a:rPr lang="en-US" sz="1600" dirty="0">
                <a:latin typeface="Arial" charset="0"/>
                <a:ea typeface="Arial" charset="0"/>
                <a:cs typeface="Arial" charset="0"/>
              </a:rPr>
              <a:t> </a:t>
            </a:r>
            <a:r>
              <a:rPr sz="1600" spc="0" dirty="0">
                <a:solidFill>
                  <a:srgbClr val="212121"/>
                </a:solidFill>
                <a:latin typeface="Arial" charset="0"/>
                <a:ea typeface="Arial" charset="0"/>
                <a:cs typeface="Arial" charset="0"/>
              </a:rPr>
              <a:t>a</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provisio</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fo</a:t>
            </a:r>
            <a:r>
              <a:rPr sz="1600" spc="0" dirty="0">
                <a:solidFill>
                  <a:srgbClr val="212121"/>
                </a:solidFill>
                <a:latin typeface="Arial" charset="0"/>
                <a:ea typeface="Arial" charset="0"/>
                <a:cs typeface="Arial" charset="0"/>
              </a:rPr>
              <a:t>r</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transportatio</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an</a:t>
            </a:r>
            <a:r>
              <a:rPr sz="1600" spc="0" dirty="0">
                <a:solidFill>
                  <a:srgbClr val="212121"/>
                </a:solidFill>
                <a:latin typeface="Arial" charset="0"/>
                <a:ea typeface="Arial" charset="0"/>
                <a:cs typeface="Arial" charset="0"/>
              </a:rPr>
              <a:t>d</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navigatio</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a:t>
            </a:r>
            <a:r>
              <a:rPr sz="1600" spc="0" dirty="0">
                <a:solidFill>
                  <a:srgbClr val="212121"/>
                </a:solidFill>
                <a:latin typeface="Arial" charset="0"/>
                <a:ea typeface="Arial" charset="0"/>
                <a:cs typeface="Arial" charset="0"/>
              </a:rPr>
              <a:t>f</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animat</a:t>
            </a:r>
            <a:r>
              <a:rPr sz="1600" spc="0" dirty="0">
                <a:solidFill>
                  <a:srgbClr val="212121"/>
                </a:solidFill>
                <a:latin typeface="Arial" charset="0"/>
                <a:ea typeface="Arial" charset="0"/>
                <a:cs typeface="Arial" charset="0"/>
              </a:rPr>
              <a:t>e</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and/o</a:t>
            </a:r>
            <a:r>
              <a:rPr sz="1600" spc="0" dirty="0">
                <a:solidFill>
                  <a:srgbClr val="212121"/>
                </a:solidFill>
                <a:latin typeface="Arial" charset="0"/>
                <a:ea typeface="Arial" charset="0"/>
                <a:cs typeface="Arial" charset="0"/>
              </a:rPr>
              <a:t>r</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inanimat</a:t>
            </a:r>
            <a:r>
              <a:rPr sz="1600" spc="0" dirty="0">
                <a:solidFill>
                  <a:srgbClr val="212121"/>
                </a:solidFill>
                <a:latin typeface="Arial" charset="0"/>
                <a:ea typeface="Arial" charset="0"/>
                <a:cs typeface="Arial" charset="0"/>
              </a:rPr>
              <a:t>e</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object</a:t>
            </a:r>
            <a:r>
              <a:rPr sz="1600" spc="0" dirty="0">
                <a:solidFill>
                  <a:srgbClr val="212121"/>
                </a:solidFill>
                <a:latin typeface="Arial" charset="0"/>
                <a:ea typeface="Arial" charset="0"/>
                <a:cs typeface="Arial" charset="0"/>
              </a:rPr>
              <a:t>s</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throug</a:t>
            </a:r>
            <a:r>
              <a:rPr sz="1600" spc="0" dirty="0">
                <a:solidFill>
                  <a:srgbClr val="212121"/>
                </a:solidFill>
                <a:latin typeface="Arial" charset="0"/>
                <a:ea typeface="Arial" charset="0"/>
                <a:cs typeface="Arial" charset="0"/>
              </a:rPr>
              <a:t>h</a:t>
            </a:r>
            <a:r>
              <a:rPr lang="en-US" sz="1600" spc="0"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wate</a:t>
            </a:r>
            <a:r>
              <a:rPr lang="en-US" sz="1600" spc="0" dirty="0">
                <a:solidFill>
                  <a:srgbClr val="212121"/>
                </a:solidFill>
                <a:latin typeface="Arial" charset="0"/>
                <a:ea typeface="Arial" charset="0"/>
                <a:cs typeface="Arial" charset="0"/>
              </a:rPr>
              <a:t>r</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comprisin</a:t>
            </a:r>
            <a:r>
              <a:rPr lang="en-US" sz="1600" spc="0" dirty="0">
                <a:solidFill>
                  <a:srgbClr val="212121"/>
                </a:solidFill>
                <a:latin typeface="Arial" charset="0"/>
                <a:ea typeface="Arial" charset="0"/>
                <a:cs typeface="Arial" charset="0"/>
              </a:rPr>
              <a:t>g</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a:t>
            </a:r>
            <a:r>
              <a:rPr lang="en-US" sz="1600" spc="0" dirty="0">
                <a:solidFill>
                  <a:srgbClr val="212121"/>
                </a:solidFill>
                <a:latin typeface="Arial" charset="0"/>
                <a:ea typeface="Arial" charset="0"/>
                <a:cs typeface="Arial" charset="0"/>
              </a:rPr>
              <a:t>n</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inheren</a:t>
            </a:r>
            <a:r>
              <a:rPr lang="en-US" sz="1600" spc="0" dirty="0">
                <a:solidFill>
                  <a:srgbClr val="212121"/>
                </a:solidFill>
                <a:latin typeface="Arial" charset="0"/>
                <a:ea typeface="Arial" charset="0"/>
                <a:cs typeface="Arial" charset="0"/>
              </a:rPr>
              <a:t>t</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mean</a:t>
            </a:r>
            <a:r>
              <a:rPr lang="en-US" sz="1600" spc="0" dirty="0">
                <a:solidFill>
                  <a:srgbClr val="212121"/>
                </a:solidFill>
                <a:latin typeface="Arial" charset="0"/>
                <a:ea typeface="Arial" charset="0"/>
                <a:cs typeface="Arial" charset="0"/>
              </a:rPr>
              <a:t>s</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fo</a:t>
            </a:r>
            <a:r>
              <a:rPr lang="en-US" sz="1600" spc="0" dirty="0">
                <a:solidFill>
                  <a:srgbClr val="212121"/>
                </a:solidFill>
                <a:latin typeface="Arial" charset="0"/>
                <a:ea typeface="Arial" charset="0"/>
                <a:cs typeface="Arial" charset="0"/>
              </a:rPr>
              <a:t>r</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powe</a:t>
            </a:r>
            <a:r>
              <a:rPr lang="en-US" sz="1600" spc="0" dirty="0">
                <a:solidFill>
                  <a:srgbClr val="212121"/>
                </a:solidFill>
                <a:latin typeface="Arial" charset="0"/>
                <a:ea typeface="Arial" charset="0"/>
                <a:cs typeface="Arial" charset="0"/>
              </a:rPr>
              <a:t>r </a:t>
            </a:r>
            <a:r>
              <a:rPr lang="en-US" sz="1600" spc="79" dirty="0">
                <a:solidFill>
                  <a:srgbClr val="212121"/>
                </a:solidFill>
                <a:latin typeface="Arial" charset="0"/>
                <a:ea typeface="Arial" charset="0"/>
                <a:cs typeface="Arial" charset="0"/>
              </a:rPr>
              <a:t>generatio</a:t>
            </a:r>
            <a:r>
              <a:rPr lang="en-US" sz="1600" spc="0" dirty="0">
                <a:solidFill>
                  <a:srgbClr val="212121"/>
                </a:solidFill>
                <a:latin typeface="Arial" charset="0"/>
                <a:ea typeface="Arial" charset="0"/>
                <a:cs typeface="Arial" charset="0"/>
              </a:rPr>
              <a:t>n</a:t>
            </a:r>
            <a:r>
              <a:rPr lang="en-US" sz="1600" dirty="0">
                <a:latin typeface="Arial" charset="0"/>
                <a:ea typeface="Arial" charset="0"/>
                <a:cs typeface="Arial" charset="0"/>
              </a:rPr>
              <a:t> </a:t>
            </a:r>
            <a:r>
              <a:rPr lang="en-US" sz="1600" spc="79" dirty="0">
                <a:solidFill>
                  <a:srgbClr val="212121"/>
                </a:solidFill>
                <a:latin typeface="Arial" charset="0"/>
                <a:ea typeface="Arial" charset="0"/>
                <a:cs typeface="Arial" charset="0"/>
              </a:rPr>
              <a:t>an</a:t>
            </a:r>
            <a:r>
              <a:rPr lang="en-US" sz="1600" spc="0" dirty="0">
                <a:solidFill>
                  <a:srgbClr val="212121"/>
                </a:solidFill>
                <a:latin typeface="Arial" charset="0"/>
                <a:ea typeface="Arial" charset="0"/>
                <a:cs typeface="Arial" charset="0"/>
              </a:rPr>
              <a:t>d </a:t>
            </a:r>
            <a:r>
              <a:rPr lang="en-US" sz="1600" spc="79" dirty="0">
                <a:solidFill>
                  <a:srgbClr val="212121"/>
                </a:solidFill>
                <a:latin typeface="Arial" charset="0"/>
                <a:ea typeface="Arial" charset="0"/>
                <a:cs typeface="Arial" charset="0"/>
              </a:rPr>
              <a:t>wate</a:t>
            </a:r>
            <a:r>
              <a:rPr lang="en-US" sz="1600" spc="0" dirty="0">
                <a:solidFill>
                  <a:srgbClr val="212121"/>
                </a:solidFill>
                <a:latin typeface="Arial" charset="0"/>
                <a:ea typeface="Arial" charset="0"/>
                <a:cs typeface="Arial" charset="0"/>
              </a:rPr>
              <a:t>r </a:t>
            </a:r>
            <a:r>
              <a:rPr lang="en-US" sz="1600" spc="79" dirty="0">
                <a:solidFill>
                  <a:srgbClr val="212121"/>
                </a:solidFill>
                <a:latin typeface="Arial" charset="0"/>
                <a:ea typeface="Arial" charset="0"/>
                <a:cs typeface="Arial" charset="0"/>
              </a:rPr>
              <a:t>distributio</a:t>
            </a:r>
            <a:r>
              <a:rPr lang="en-US" sz="1600" spc="0" dirty="0">
                <a:solidFill>
                  <a:srgbClr val="212121"/>
                </a:solidFill>
                <a:latin typeface="Arial" charset="0"/>
                <a:ea typeface="Arial" charset="0"/>
                <a:cs typeface="Arial" charset="0"/>
              </a:rPr>
              <a:t>n</a:t>
            </a:r>
            <a:r>
              <a:rPr lang="en-US" sz="1600" dirty="0">
                <a:latin typeface="Arial" charset="0"/>
                <a:ea typeface="Arial" charset="0"/>
                <a:cs typeface="Arial" charset="0"/>
              </a:rPr>
              <a:t> </a:t>
            </a:r>
            <a:r>
              <a:rPr lang="en-US" sz="1600" spc="79" dirty="0">
                <a:solidFill>
                  <a:srgbClr val="212121"/>
                </a:solidFill>
                <a:latin typeface="Arial" charset="0"/>
                <a:ea typeface="Arial" charset="0"/>
                <a:cs typeface="Arial" charset="0"/>
              </a:rPr>
              <a:t>makin</a:t>
            </a:r>
            <a:r>
              <a:rPr lang="en-US" sz="1600" spc="0" dirty="0">
                <a:solidFill>
                  <a:srgbClr val="212121"/>
                </a:solidFill>
                <a:latin typeface="Arial" charset="0"/>
                <a:ea typeface="Arial" charset="0"/>
                <a:cs typeface="Arial" charset="0"/>
              </a:rPr>
              <a:t>g </a:t>
            </a:r>
            <a:r>
              <a:rPr lang="en-US" sz="1600" spc="79" dirty="0">
                <a:solidFill>
                  <a:srgbClr val="212121"/>
                </a:solidFill>
                <a:latin typeface="Arial" charset="0"/>
                <a:ea typeface="Arial" charset="0"/>
                <a:cs typeface="Arial" charset="0"/>
              </a:rPr>
              <a:t>us</a:t>
            </a:r>
            <a:r>
              <a:rPr lang="en-US" sz="1600" spc="0" dirty="0">
                <a:solidFill>
                  <a:srgbClr val="212121"/>
                </a:solidFill>
                <a:latin typeface="Arial" charset="0"/>
                <a:ea typeface="Arial" charset="0"/>
                <a:cs typeface="Arial" charset="0"/>
              </a:rPr>
              <a:t>e</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a:t>
            </a:r>
            <a:r>
              <a:rPr lang="en-US" sz="1600" spc="0" dirty="0">
                <a:solidFill>
                  <a:srgbClr val="212121"/>
                </a:solidFill>
                <a:latin typeface="Arial" charset="0"/>
                <a:ea typeface="Arial" charset="0"/>
                <a:cs typeface="Arial" charset="0"/>
              </a:rPr>
              <a:t>n</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innovatio</a:t>
            </a:r>
            <a:r>
              <a:rPr lang="en-US" sz="1600" spc="0" dirty="0">
                <a:solidFill>
                  <a:srgbClr val="212121"/>
                </a:solidFill>
                <a:latin typeface="Arial" charset="0"/>
                <a:ea typeface="Arial" charset="0"/>
                <a:cs typeface="Arial" charset="0"/>
              </a:rPr>
              <a:t>n</a:t>
            </a:r>
            <a:r>
              <a:rPr lang="en-US" sz="1600" dirty="0">
                <a:latin typeface="Arial" charset="0"/>
                <a:ea typeface="Arial" charset="0"/>
                <a:cs typeface="Arial" charset="0"/>
              </a:rPr>
              <a:t> </a:t>
            </a:r>
            <a:r>
              <a:rPr lang="en-US" sz="1600" spc="79" dirty="0">
                <a:solidFill>
                  <a:srgbClr val="212121"/>
                </a:solidFill>
                <a:latin typeface="Arial" charset="0"/>
                <a:ea typeface="Arial" charset="0"/>
                <a:cs typeface="Arial" charset="0"/>
              </a:rPr>
              <a:t>structur</a:t>
            </a:r>
            <a:r>
              <a:rPr lang="en-US" sz="1600" spc="0" dirty="0">
                <a:solidFill>
                  <a:srgbClr val="212121"/>
                </a:solidFill>
                <a:latin typeface="Arial" charset="0"/>
                <a:ea typeface="Arial" charset="0"/>
                <a:cs typeface="Arial" charset="0"/>
              </a:rPr>
              <a:t>e</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arrangement</a:t>
            </a:r>
            <a:r>
              <a:rPr lang="en-US" sz="1600" spc="0" dirty="0">
                <a:solidFill>
                  <a:srgbClr val="212121"/>
                </a:solidFill>
                <a:latin typeface="Arial" charset="0"/>
                <a:ea typeface="Arial" charset="0"/>
                <a:cs typeface="Arial" charset="0"/>
              </a:rPr>
              <a:t>.</a:t>
            </a:r>
            <a:endParaRPr lang="en-US" sz="1600" dirty="0">
              <a:latin typeface="Arial" charset="0"/>
              <a:ea typeface="Arial" charset="0"/>
              <a:cs typeface="Arial" charset="0"/>
            </a:endParaRPr>
          </a:p>
          <a:p>
            <a:pPr marL="12700" marR="35049">
              <a:lnSpc>
                <a:spcPts val="1745"/>
              </a:lnSpc>
              <a:spcBef>
                <a:spcPts val="87"/>
              </a:spcBef>
            </a:pPr>
            <a:endParaRPr lang="en-US" sz="1600" dirty="0">
              <a:latin typeface="Arial" charset="0"/>
              <a:ea typeface="Arial" charset="0"/>
              <a:cs typeface="Arial" charset="0"/>
            </a:endParaRPr>
          </a:p>
          <a:p>
            <a:pPr marL="12700" marR="35049">
              <a:lnSpc>
                <a:spcPts val="1745"/>
              </a:lnSpc>
              <a:spcBef>
                <a:spcPts val="87"/>
              </a:spcBef>
            </a:pPr>
            <a:endParaRPr lang="en-US" sz="1600" dirty="0">
              <a:latin typeface="Arial" charset="0"/>
              <a:ea typeface="Arial" charset="0"/>
              <a:cs typeface="Arial" charset="0"/>
            </a:endParaRPr>
          </a:p>
          <a:p>
            <a:pPr marL="12700" marR="35049">
              <a:lnSpc>
                <a:spcPts val="1745"/>
              </a:lnSpc>
              <a:spcBef>
                <a:spcPts val="87"/>
              </a:spcBef>
            </a:pPr>
            <a:endParaRPr lang="en-US" sz="1600" dirty="0">
              <a:latin typeface="Arial" charset="0"/>
              <a:ea typeface="Arial" charset="0"/>
              <a:cs typeface="Arial" charset="0"/>
            </a:endParaRPr>
          </a:p>
          <a:p>
            <a:pPr marL="12700" marR="35049">
              <a:lnSpc>
                <a:spcPts val="1745"/>
              </a:lnSpc>
              <a:spcBef>
                <a:spcPts val="87"/>
              </a:spcBef>
            </a:pPr>
            <a:endParaRPr sz="1600" dirty="0">
              <a:latin typeface="Arial" charset="0"/>
              <a:ea typeface="Arial" charset="0"/>
              <a:cs typeface="Arial" charset="0"/>
            </a:endParaRPr>
          </a:p>
        </p:txBody>
      </p:sp>
      <p:sp>
        <p:nvSpPr>
          <p:cNvPr id="7" name="object 14"/>
          <p:cNvSpPr txBox="1"/>
          <p:nvPr/>
        </p:nvSpPr>
        <p:spPr>
          <a:xfrm>
            <a:off x="253999" y="2696504"/>
            <a:ext cx="1400651" cy="255428"/>
          </a:xfrm>
          <a:prstGeom prst="rect">
            <a:avLst/>
          </a:prstGeom>
        </p:spPr>
        <p:txBody>
          <a:bodyPr wrap="square" lIns="0" tIns="0" rIns="0" bIns="0" rtlCol="0">
            <a:noAutofit/>
          </a:bodyPr>
          <a:lstStyle/>
          <a:p>
            <a:pPr marL="12700">
              <a:lnSpc>
                <a:spcPts val="1950"/>
              </a:lnSpc>
              <a:spcBef>
                <a:spcPts val="97"/>
              </a:spcBef>
            </a:pPr>
            <a:r>
              <a:rPr sz="1800" b="1" spc="89" dirty="0">
                <a:solidFill>
                  <a:srgbClr val="212121"/>
                </a:solidFill>
                <a:latin typeface="Arial" charset="0"/>
                <a:ea typeface="Arial" charset="0"/>
                <a:cs typeface="Arial" charset="0"/>
              </a:rPr>
              <a:t>IP</a:t>
            </a:r>
            <a:r>
              <a:rPr sz="1800" b="1" spc="0" dirty="0">
                <a:solidFill>
                  <a:srgbClr val="212121"/>
                </a:solidFill>
                <a:latin typeface="Arial" charset="0"/>
                <a:ea typeface="Arial" charset="0"/>
                <a:cs typeface="Arial" charset="0"/>
              </a:rPr>
              <a:t>R</a:t>
            </a:r>
            <a:r>
              <a:rPr sz="1800" b="1" spc="184" dirty="0">
                <a:solidFill>
                  <a:srgbClr val="212121"/>
                </a:solidFill>
                <a:latin typeface="Arial" charset="0"/>
                <a:ea typeface="Arial" charset="0"/>
                <a:cs typeface="Arial" charset="0"/>
              </a:rPr>
              <a:t> </a:t>
            </a:r>
            <a:r>
              <a:rPr sz="1800" b="1" spc="89" dirty="0">
                <a:solidFill>
                  <a:srgbClr val="212121"/>
                </a:solidFill>
                <a:latin typeface="Arial" charset="0"/>
                <a:ea typeface="Arial" charset="0"/>
                <a:cs typeface="Arial" charset="0"/>
              </a:rPr>
              <a:t>Status</a:t>
            </a:r>
            <a:r>
              <a:rPr sz="1800" b="1" spc="0" dirty="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9" name="object 13"/>
          <p:cNvSpPr txBox="1"/>
          <p:nvPr/>
        </p:nvSpPr>
        <p:spPr>
          <a:xfrm>
            <a:off x="273049" y="3212566"/>
            <a:ext cx="5078880" cy="515556"/>
          </a:xfrm>
          <a:prstGeom prst="rect">
            <a:avLst/>
          </a:prstGeom>
        </p:spPr>
        <p:txBody>
          <a:bodyPr wrap="square" lIns="0" tIns="0" rIns="0" bIns="0" rtlCol="0">
            <a:noAutofit/>
          </a:bodyPr>
          <a:lstStyle/>
          <a:p>
            <a:pPr marL="12700">
              <a:lnSpc>
                <a:spcPts val="1745"/>
              </a:lnSpc>
              <a:spcBef>
                <a:spcPts val="87"/>
              </a:spcBef>
            </a:pPr>
            <a:r>
              <a:rPr sz="1600" spc="79" dirty="0">
                <a:solidFill>
                  <a:srgbClr val="212121"/>
                </a:solidFill>
                <a:latin typeface="Arial" charset="0"/>
                <a:ea typeface="Arial" charset="0"/>
                <a:cs typeface="Arial" charset="0"/>
              </a:rPr>
              <a:t>Applicatio</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Numbe</a:t>
            </a:r>
            <a:r>
              <a:rPr sz="1600" spc="0" dirty="0">
                <a:solidFill>
                  <a:srgbClr val="212121"/>
                </a:solidFill>
                <a:latin typeface="Arial" charset="0"/>
                <a:ea typeface="Arial" charset="0"/>
                <a:cs typeface="Arial" charset="0"/>
              </a:rPr>
              <a:t>r</a:t>
            </a:r>
            <a:r>
              <a:rPr lang="en-US" sz="1600" spc="0" dirty="0">
                <a:solidFill>
                  <a:srgbClr val="212121"/>
                </a:solidFill>
                <a:latin typeface="Arial" charset="0"/>
                <a:ea typeface="Arial" charset="0"/>
                <a:cs typeface="Arial" charset="0"/>
              </a:rPr>
              <a:t>   </a:t>
            </a:r>
            <a:r>
              <a:rPr lang="cs-CZ" sz="1600" spc="0" dirty="0">
                <a:solidFill>
                  <a:srgbClr val="212121"/>
                </a:solidFill>
                <a:latin typeface="Arial" charset="0"/>
                <a:ea typeface="Arial" charset="0"/>
                <a:cs typeface="Arial" charset="0"/>
              </a:rPr>
              <a:t>:</a:t>
            </a:r>
            <a:r>
              <a:rPr lang="cs-CZ" sz="1600" spc="164" dirty="0">
                <a:solidFill>
                  <a:srgbClr val="212121"/>
                </a:solidFill>
                <a:latin typeface="Arial" charset="0"/>
                <a:ea typeface="Arial" charset="0"/>
                <a:cs typeface="Arial" charset="0"/>
              </a:rPr>
              <a:t> </a:t>
            </a:r>
            <a:r>
              <a:rPr lang="cs-CZ" sz="1600" spc="79" dirty="0">
                <a:solidFill>
                  <a:srgbClr val="212121"/>
                </a:solidFill>
                <a:latin typeface="Arial" charset="0"/>
                <a:ea typeface="Arial" charset="0"/>
                <a:cs typeface="Arial" charset="0"/>
              </a:rPr>
              <a:t>2226/MUM/201</a:t>
            </a:r>
            <a:r>
              <a:rPr lang="cs-CZ" sz="1600" spc="0" dirty="0">
                <a:solidFill>
                  <a:srgbClr val="212121"/>
                </a:solidFill>
                <a:latin typeface="Arial" charset="0"/>
                <a:ea typeface="Arial" charset="0"/>
                <a:cs typeface="Arial" charset="0"/>
              </a:rPr>
              <a:t>5</a:t>
            </a:r>
            <a:endParaRPr sz="1600" dirty="0">
              <a:latin typeface="Arial" charset="0"/>
              <a:ea typeface="Arial" charset="0"/>
              <a:cs typeface="Arial" charset="0"/>
            </a:endParaRPr>
          </a:p>
          <a:p>
            <a:pPr marL="12700" marR="30660">
              <a:lnSpc>
                <a:spcPct val="95825"/>
              </a:lnSpc>
              <a:spcBef>
                <a:spcPts val="322"/>
              </a:spcBef>
            </a:pPr>
            <a:r>
              <a:rPr sz="1600" spc="79" dirty="0">
                <a:solidFill>
                  <a:srgbClr val="212121"/>
                </a:solidFill>
                <a:latin typeface="Arial" charset="0"/>
                <a:ea typeface="Arial" charset="0"/>
                <a:cs typeface="Arial" charset="0"/>
              </a:rPr>
              <a:t>Publishe</a:t>
            </a:r>
            <a:r>
              <a:rPr sz="1600" spc="0" dirty="0">
                <a:solidFill>
                  <a:srgbClr val="212121"/>
                </a:solidFill>
                <a:latin typeface="Arial" charset="0"/>
                <a:ea typeface="Arial" charset="0"/>
                <a:cs typeface="Arial" charset="0"/>
              </a:rPr>
              <a:t>d</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Dat</a:t>
            </a:r>
            <a:r>
              <a:rPr sz="1600" spc="0" dirty="0">
                <a:solidFill>
                  <a:srgbClr val="212121"/>
                </a:solidFill>
                <a:latin typeface="Arial" charset="0"/>
                <a:ea typeface="Arial" charset="0"/>
                <a:cs typeface="Arial" charset="0"/>
              </a:rPr>
              <a:t>e</a:t>
            </a:r>
            <a:r>
              <a:rPr lang="en-US" sz="1600" spc="0" dirty="0">
                <a:solidFill>
                  <a:srgbClr val="212121"/>
                </a:solidFill>
                <a:latin typeface="Arial" charset="0"/>
                <a:ea typeface="Arial" charset="0"/>
                <a:cs typeface="Arial" charset="0"/>
              </a:rPr>
              <a:t>           :</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0</a:t>
            </a:r>
            <a:r>
              <a:rPr lang="en-US" sz="1600" spc="0" dirty="0">
                <a:solidFill>
                  <a:srgbClr val="212121"/>
                </a:solidFill>
                <a:latin typeface="Arial" charset="0"/>
                <a:ea typeface="Arial" charset="0"/>
                <a:cs typeface="Arial" charset="0"/>
              </a:rPr>
              <a:t>3</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Februar</a:t>
            </a:r>
            <a:r>
              <a:rPr lang="en-US" sz="1600" spc="0" dirty="0">
                <a:solidFill>
                  <a:srgbClr val="212121"/>
                </a:solidFill>
                <a:latin typeface="Arial" charset="0"/>
                <a:ea typeface="Arial" charset="0"/>
                <a:cs typeface="Arial" charset="0"/>
              </a:rPr>
              <a:t>y</a:t>
            </a:r>
            <a:r>
              <a:rPr lang="en-US" sz="1600" spc="16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201</a:t>
            </a:r>
            <a:r>
              <a:rPr lang="en-US" sz="1600" spc="0" dirty="0">
                <a:solidFill>
                  <a:srgbClr val="212121"/>
                </a:solidFill>
                <a:latin typeface="Arial" charset="0"/>
                <a:ea typeface="Arial" charset="0"/>
                <a:cs typeface="Arial" charset="0"/>
              </a:rPr>
              <a:t>7</a:t>
            </a:r>
            <a:endParaRPr lang="en-US" sz="1600" dirty="0">
              <a:latin typeface="Arial" charset="0"/>
              <a:ea typeface="Arial" charset="0"/>
              <a:cs typeface="Arial" charset="0"/>
            </a:endParaRPr>
          </a:p>
          <a:p>
            <a:pPr marL="12700" marR="30660">
              <a:lnSpc>
                <a:spcPct val="95825"/>
              </a:lnSpc>
              <a:spcBef>
                <a:spcPts val="322"/>
              </a:spcBef>
            </a:pPr>
            <a:endParaRPr sz="1600" dirty="0">
              <a:latin typeface="Arial" charset="0"/>
              <a:ea typeface="Arial" charset="0"/>
              <a:cs typeface="Arial" charset="0"/>
            </a:endParaRPr>
          </a:p>
        </p:txBody>
      </p:sp>
      <p:sp>
        <p:nvSpPr>
          <p:cNvPr id="12" name="object 30"/>
          <p:cNvSpPr/>
          <p:nvPr/>
        </p:nvSpPr>
        <p:spPr>
          <a:xfrm>
            <a:off x="4843462" y="3129171"/>
            <a:ext cx="66675" cy="628228"/>
          </a:xfrm>
          <a:custGeom>
            <a:avLst/>
            <a:gdLst/>
            <a:ahLst/>
            <a:cxnLst/>
            <a:rect l="l" t="t" r="r" b="b"/>
            <a:pathLst>
              <a:path w="66675" h="628228">
                <a:moveTo>
                  <a:pt x="66675" y="0"/>
                </a:moveTo>
                <a:lnTo>
                  <a:pt x="0" y="0"/>
                </a:lnTo>
                <a:lnTo>
                  <a:pt x="0" y="628228"/>
                </a:lnTo>
                <a:lnTo>
                  <a:pt x="66675" y="628228"/>
                </a:lnTo>
                <a:lnTo>
                  <a:pt x="66675" y="0"/>
                </a:lnTo>
                <a:close/>
              </a:path>
            </a:pathLst>
          </a:custGeom>
          <a:solidFill>
            <a:srgbClr val="393939"/>
          </a:solidFill>
        </p:spPr>
        <p:txBody>
          <a:bodyPr wrap="square" lIns="0" tIns="0" rIns="0" bIns="0" rtlCol="0">
            <a:noAutofit/>
          </a:bodyPr>
          <a:lstStyle/>
          <a:p>
            <a:endParaRPr/>
          </a:p>
        </p:txBody>
      </p:sp>
      <p:sp>
        <p:nvSpPr>
          <p:cNvPr id="13" name="object 3"/>
          <p:cNvSpPr txBox="1"/>
          <p:nvPr/>
        </p:nvSpPr>
        <p:spPr>
          <a:xfrm>
            <a:off x="5699672" y="3152775"/>
            <a:ext cx="3494930" cy="590550"/>
          </a:xfrm>
          <a:prstGeom prst="rect">
            <a:avLst/>
          </a:prstGeom>
        </p:spPr>
        <p:txBody>
          <a:bodyPr wrap="square" lIns="0" tIns="0" rIns="0" bIns="0" rtlCol="0">
            <a:noAutofit/>
          </a:bodyPr>
          <a:lstStyle/>
          <a:p>
            <a:pPr>
              <a:lnSpc>
                <a:spcPts val="1100"/>
              </a:lnSpc>
              <a:spcBef>
                <a:spcPts val="61"/>
              </a:spcBef>
            </a:pPr>
            <a:endParaRPr sz="1100" dirty="0"/>
          </a:p>
          <a:p>
            <a:pPr marL="821019">
              <a:lnSpc>
                <a:spcPct val="95825"/>
              </a:lnSpc>
            </a:pPr>
            <a:r>
              <a:rPr sz="1800" b="1" spc="89" dirty="0">
                <a:solidFill>
                  <a:srgbClr val="212121"/>
                </a:solidFill>
                <a:latin typeface="Arimo"/>
                <a:cs typeface="Arimo"/>
              </a:rPr>
              <a:t>Paten</a:t>
            </a:r>
            <a:r>
              <a:rPr sz="1800" b="1" spc="0" dirty="0">
                <a:solidFill>
                  <a:srgbClr val="212121"/>
                </a:solidFill>
                <a:latin typeface="Arimo"/>
                <a:cs typeface="Arimo"/>
              </a:rPr>
              <a:t>t</a:t>
            </a:r>
            <a:r>
              <a:rPr sz="1800" b="1" spc="184" dirty="0">
                <a:solidFill>
                  <a:srgbClr val="212121"/>
                </a:solidFill>
                <a:latin typeface="Arimo"/>
                <a:cs typeface="Arimo"/>
              </a:rPr>
              <a:t> </a:t>
            </a:r>
            <a:r>
              <a:rPr sz="1800" b="1" spc="89" dirty="0">
                <a:solidFill>
                  <a:srgbClr val="212121"/>
                </a:solidFill>
                <a:latin typeface="Arimo"/>
                <a:cs typeface="Arimo"/>
              </a:rPr>
              <a:t>Pendin</a:t>
            </a:r>
            <a:r>
              <a:rPr sz="1800" b="1" spc="0" dirty="0">
                <a:solidFill>
                  <a:srgbClr val="212121"/>
                </a:solidFill>
                <a:latin typeface="Arimo"/>
                <a:cs typeface="Arimo"/>
              </a:rPr>
              <a:t>g</a:t>
            </a:r>
            <a:endParaRPr sz="1800" dirty="0">
              <a:latin typeface="Arimo"/>
              <a:cs typeface="Arimo"/>
            </a:endParaRPr>
          </a:p>
        </p:txBody>
      </p:sp>
      <p:sp>
        <p:nvSpPr>
          <p:cNvPr id="16" name="object 11"/>
          <p:cNvSpPr txBox="1"/>
          <p:nvPr/>
        </p:nvSpPr>
        <p:spPr>
          <a:xfrm>
            <a:off x="253998" y="4267038"/>
            <a:ext cx="4869331" cy="304961"/>
          </a:xfrm>
          <a:prstGeom prst="rect">
            <a:avLst/>
          </a:prstGeom>
        </p:spPr>
        <p:txBody>
          <a:bodyPr wrap="square" lIns="0" tIns="0" rIns="0" bIns="0" rtlCol="0">
            <a:noAutofit/>
          </a:bodyPr>
          <a:lstStyle/>
          <a:p>
            <a:pPr marL="12700">
              <a:lnSpc>
                <a:spcPts val="1745"/>
              </a:lnSpc>
              <a:spcBef>
                <a:spcPts val="87"/>
              </a:spcBef>
            </a:pPr>
            <a:r>
              <a:rPr sz="1600" b="1" spc="79" dirty="0">
                <a:solidFill>
                  <a:srgbClr val="212121"/>
                </a:solidFill>
                <a:latin typeface="Arial" charset="0"/>
                <a:ea typeface="Arial" charset="0"/>
                <a:cs typeface="Arial" charset="0"/>
              </a:rPr>
              <a:t>Ke</a:t>
            </a:r>
            <a:r>
              <a:rPr sz="1600" b="1" spc="0" dirty="0">
                <a:solidFill>
                  <a:srgbClr val="212121"/>
                </a:solidFill>
                <a:latin typeface="Arial" charset="0"/>
                <a:ea typeface="Arial" charset="0"/>
                <a:cs typeface="Arial" charset="0"/>
              </a:rPr>
              <a:t>y</a:t>
            </a:r>
            <a:r>
              <a:rPr sz="1600" b="1" spc="164"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Advantage</a:t>
            </a:r>
            <a:r>
              <a:rPr sz="1600" b="1" spc="0" dirty="0">
                <a:solidFill>
                  <a:srgbClr val="212121"/>
                </a:solidFill>
                <a:latin typeface="Arial" charset="0"/>
                <a:ea typeface="Arial" charset="0"/>
                <a:cs typeface="Arial" charset="0"/>
              </a:rPr>
              <a:t>s</a:t>
            </a:r>
            <a:r>
              <a:rPr sz="1600" b="1" spc="164"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O</a:t>
            </a:r>
            <a:r>
              <a:rPr sz="1600" b="1" spc="0" dirty="0">
                <a:solidFill>
                  <a:srgbClr val="212121"/>
                </a:solidFill>
                <a:latin typeface="Arial" charset="0"/>
                <a:ea typeface="Arial" charset="0"/>
                <a:cs typeface="Arial" charset="0"/>
              </a:rPr>
              <a:t>f</a:t>
            </a:r>
            <a:r>
              <a:rPr lang="en-US" sz="1600" b="1" spc="0" dirty="0">
                <a:solidFill>
                  <a:srgbClr val="212121"/>
                </a:solidFill>
                <a:latin typeface="Arial" charset="0"/>
                <a:ea typeface="Arial" charset="0"/>
                <a:cs typeface="Arial" charset="0"/>
              </a:rPr>
              <a:t> </a:t>
            </a:r>
            <a:r>
              <a:rPr lang="en-US" sz="1600" b="1" spc="79" dirty="0">
                <a:solidFill>
                  <a:srgbClr val="212121"/>
                </a:solidFill>
                <a:latin typeface="Arial" charset="0"/>
                <a:ea typeface="Arial" charset="0"/>
                <a:cs typeface="Arial" charset="0"/>
              </a:rPr>
              <a:t>Investin</a:t>
            </a:r>
            <a:r>
              <a:rPr lang="en-US" sz="1600" b="1" spc="0" dirty="0">
                <a:solidFill>
                  <a:srgbClr val="212121"/>
                </a:solidFill>
                <a:latin typeface="Arial" charset="0"/>
                <a:ea typeface="Arial" charset="0"/>
                <a:cs typeface="Arial" charset="0"/>
              </a:rPr>
              <a:t>g</a:t>
            </a:r>
            <a:r>
              <a:rPr lang="en-US" sz="1600" b="1" spc="164" dirty="0">
                <a:solidFill>
                  <a:srgbClr val="212121"/>
                </a:solidFill>
                <a:latin typeface="Arial" charset="0"/>
                <a:ea typeface="Arial" charset="0"/>
                <a:cs typeface="Arial" charset="0"/>
              </a:rPr>
              <a:t> </a:t>
            </a:r>
            <a:r>
              <a:rPr lang="en-US" sz="1600" b="1" spc="79" dirty="0">
                <a:solidFill>
                  <a:srgbClr val="212121"/>
                </a:solidFill>
                <a:latin typeface="Arial" charset="0"/>
                <a:ea typeface="Arial" charset="0"/>
                <a:cs typeface="Arial" charset="0"/>
              </a:rPr>
              <a:t>i</a:t>
            </a:r>
            <a:r>
              <a:rPr lang="en-US" sz="1600" b="1" spc="0" dirty="0">
                <a:solidFill>
                  <a:srgbClr val="212121"/>
                </a:solidFill>
                <a:latin typeface="Arial" charset="0"/>
                <a:ea typeface="Arial" charset="0"/>
                <a:cs typeface="Arial" charset="0"/>
              </a:rPr>
              <a:t>n</a:t>
            </a:r>
            <a:r>
              <a:rPr lang="en-US" sz="1600" b="1" spc="164" dirty="0">
                <a:solidFill>
                  <a:srgbClr val="212121"/>
                </a:solidFill>
                <a:latin typeface="Arial" charset="0"/>
                <a:ea typeface="Arial" charset="0"/>
                <a:cs typeface="Arial" charset="0"/>
              </a:rPr>
              <a:t> </a:t>
            </a:r>
            <a:r>
              <a:rPr lang="en-US" sz="1600" b="1" spc="79" dirty="0">
                <a:solidFill>
                  <a:srgbClr val="212121"/>
                </a:solidFill>
                <a:latin typeface="Arial" charset="0"/>
                <a:ea typeface="Arial" charset="0"/>
                <a:cs typeface="Arial" charset="0"/>
              </a:rPr>
              <a:t>Earl</a:t>
            </a:r>
            <a:r>
              <a:rPr lang="en-US" sz="1600" b="1" spc="0" dirty="0">
                <a:solidFill>
                  <a:srgbClr val="212121"/>
                </a:solidFill>
                <a:latin typeface="Arial" charset="0"/>
                <a:ea typeface="Arial" charset="0"/>
                <a:cs typeface="Arial" charset="0"/>
              </a:rPr>
              <a:t>y</a:t>
            </a:r>
            <a:r>
              <a:rPr lang="en-US" sz="1600" b="1" spc="164" dirty="0">
                <a:solidFill>
                  <a:srgbClr val="212121"/>
                </a:solidFill>
                <a:latin typeface="Arial" charset="0"/>
                <a:ea typeface="Arial" charset="0"/>
                <a:cs typeface="Arial" charset="0"/>
              </a:rPr>
              <a:t> </a:t>
            </a:r>
            <a:r>
              <a:rPr lang="en-US" sz="1600" b="1" spc="79" dirty="0">
                <a:solidFill>
                  <a:srgbClr val="212121"/>
                </a:solidFill>
                <a:latin typeface="Arial" charset="0"/>
                <a:ea typeface="Arial" charset="0"/>
                <a:cs typeface="Arial" charset="0"/>
              </a:rPr>
              <a:t>Stage</a:t>
            </a:r>
            <a:r>
              <a:rPr lang="en-US" sz="1600" b="1" spc="0" dirty="0">
                <a:solidFill>
                  <a:srgbClr val="212121"/>
                </a:solidFill>
                <a:latin typeface="Arial" charset="0"/>
                <a:ea typeface="Arial" charset="0"/>
                <a:cs typeface="Arial" charset="0"/>
              </a:rPr>
              <a:t>:</a:t>
            </a:r>
            <a:endParaRPr lang="en-US" sz="1600" dirty="0">
              <a:latin typeface="Arial" charset="0"/>
              <a:ea typeface="Arial" charset="0"/>
              <a:cs typeface="Arial" charset="0"/>
            </a:endParaRPr>
          </a:p>
          <a:p>
            <a:pPr marL="12700">
              <a:lnSpc>
                <a:spcPts val="1745"/>
              </a:lnSpc>
              <a:spcBef>
                <a:spcPts val="87"/>
              </a:spcBef>
            </a:pPr>
            <a:endParaRPr sz="1600" dirty="0">
              <a:latin typeface="Arimo"/>
              <a:cs typeface="Arimo"/>
            </a:endParaRPr>
          </a:p>
        </p:txBody>
      </p:sp>
      <p:sp>
        <p:nvSpPr>
          <p:cNvPr id="18" name="object 9"/>
          <p:cNvSpPr txBox="1"/>
          <p:nvPr/>
        </p:nvSpPr>
        <p:spPr>
          <a:xfrm>
            <a:off x="567431" y="4724239"/>
            <a:ext cx="11415578" cy="515556"/>
          </a:xfrm>
          <a:prstGeom prst="rect">
            <a:avLst/>
          </a:prstGeom>
        </p:spPr>
        <p:txBody>
          <a:bodyPr wrap="square" lIns="0" tIns="0" rIns="0" bIns="0" rtlCol="0">
            <a:noAutofit/>
          </a:bodyPr>
          <a:lstStyle/>
          <a:p>
            <a:pPr marL="298450" marR="30660" indent="-285750">
              <a:lnSpc>
                <a:spcPts val="1745"/>
              </a:lnSpc>
              <a:spcBef>
                <a:spcPts val="87"/>
              </a:spcBef>
              <a:buFont typeface="Arial" charset="0"/>
              <a:buChar char="•"/>
            </a:pPr>
            <a:r>
              <a:rPr sz="1600" spc="79" dirty="0">
                <a:solidFill>
                  <a:srgbClr val="212121"/>
                </a:solidFill>
                <a:latin typeface="Arimo"/>
                <a:cs typeface="Arimo"/>
              </a:rPr>
              <a:t>Investin</a:t>
            </a:r>
            <a:r>
              <a:rPr sz="1600" spc="0" dirty="0">
                <a:solidFill>
                  <a:srgbClr val="212121"/>
                </a:solidFill>
                <a:latin typeface="Arimo"/>
                <a:cs typeface="Arimo"/>
              </a:rPr>
              <a:t>g</a:t>
            </a:r>
            <a:r>
              <a:rPr sz="1600" spc="164" dirty="0">
                <a:solidFill>
                  <a:srgbClr val="212121"/>
                </a:solidFill>
                <a:latin typeface="Arimo"/>
                <a:cs typeface="Arimo"/>
              </a:rPr>
              <a:t> </a:t>
            </a:r>
            <a:r>
              <a:rPr sz="1600" spc="79" dirty="0">
                <a:solidFill>
                  <a:srgbClr val="212121"/>
                </a:solidFill>
                <a:latin typeface="Arimo"/>
                <a:cs typeface="Arimo"/>
              </a:rPr>
              <a:t>i</a:t>
            </a:r>
            <a:r>
              <a:rPr sz="1600" spc="0" dirty="0">
                <a:solidFill>
                  <a:srgbClr val="212121"/>
                </a:solidFill>
                <a:latin typeface="Arimo"/>
                <a:cs typeface="Arimo"/>
              </a:rPr>
              <a:t>n</a:t>
            </a:r>
            <a:r>
              <a:rPr sz="1600" spc="164" dirty="0">
                <a:solidFill>
                  <a:srgbClr val="212121"/>
                </a:solidFill>
                <a:latin typeface="Arimo"/>
                <a:cs typeface="Arimo"/>
              </a:rPr>
              <a:t> </a:t>
            </a:r>
            <a:r>
              <a:rPr sz="1600" spc="79" dirty="0">
                <a:solidFill>
                  <a:srgbClr val="212121"/>
                </a:solidFill>
                <a:latin typeface="Arimo"/>
                <a:cs typeface="Arimo"/>
              </a:rPr>
              <a:t>th</a:t>
            </a:r>
            <a:r>
              <a:rPr sz="1600" spc="0" dirty="0">
                <a:solidFill>
                  <a:srgbClr val="212121"/>
                </a:solidFill>
                <a:latin typeface="Arimo"/>
                <a:cs typeface="Arimo"/>
              </a:rPr>
              <a:t>e</a:t>
            </a:r>
            <a:r>
              <a:rPr sz="1600" spc="164" dirty="0">
                <a:solidFill>
                  <a:srgbClr val="212121"/>
                </a:solidFill>
                <a:latin typeface="Arimo"/>
                <a:cs typeface="Arimo"/>
              </a:rPr>
              <a:t> </a:t>
            </a:r>
            <a:r>
              <a:rPr sz="1600" spc="79" dirty="0">
                <a:solidFill>
                  <a:srgbClr val="212121"/>
                </a:solidFill>
                <a:latin typeface="Arimo"/>
                <a:cs typeface="Arimo"/>
              </a:rPr>
              <a:t>initia</a:t>
            </a:r>
            <a:r>
              <a:rPr sz="1600" spc="0" dirty="0">
                <a:solidFill>
                  <a:srgbClr val="212121"/>
                </a:solidFill>
                <a:latin typeface="Arimo"/>
                <a:cs typeface="Arimo"/>
              </a:rPr>
              <a:t>l</a:t>
            </a:r>
            <a:r>
              <a:rPr sz="1600" spc="164" dirty="0">
                <a:solidFill>
                  <a:srgbClr val="212121"/>
                </a:solidFill>
                <a:latin typeface="Arimo"/>
                <a:cs typeface="Arimo"/>
              </a:rPr>
              <a:t> </a:t>
            </a:r>
            <a:r>
              <a:rPr sz="1600" spc="79" dirty="0">
                <a:solidFill>
                  <a:srgbClr val="212121"/>
                </a:solidFill>
                <a:latin typeface="Arimo"/>
                <a:cs typeface="Arimo"/>
              </a:rPr>
              <a:t>stag</a:t>
            </a:r>
            <a:r>
              <a:rPr sz="1600" spc="0" dirty="0">
                <a:solidFill>
                  <a:srgbClr val="212121"/>
                </a:solidFill>
                <a:latin typeface="Arimo"/>
                <a:cs typeface="Arimo"/>
              </a:rPr>
              <a:t>e</a:t>
            </a:r>
            <a:r>
              <a:rPr sz="1600" spc="164" dirty="0">
                <a:solidFill>
                  <a:srgbClr val="212121"/>
                </a:solidFill>
                <a:latin typeface="Arimo"/>
                <a:cs typeface="Arimo"/>
              </a:rPr>
              <a:t> </a:t>
            </a:r>
            <a:r>
              <a:rPr sz="1600" spc="79" dirty="0">
                <a:solidFill>
                  <a:srgbClr val="212121"/>
                </a:solidFill>
                <a:latin typeface="Arimo"/>
                <a:cs typeface="Arimo"/>
              </a:rPr>
              <a:t>o</a:t>
            </a:r>
            <a:r>
              <a:rPr sz="1600" spc="0" dirty="0">
                <a:solidFill>
                  <a:srgbClr val="212121"/>
                </a:solidFill>
                <a:latin typeface="Arimo"/>
                <a:cs typeface="Arimo"/>
              </a:rPr>
              <a:t>f</a:t>
            </a:r>
            <a:r>
              <a:rPr sz="1600" spc="164" dirty="0">
                <a:solidFill>
                  <a:srgbClr val="212121"/>
                </a:solidFill>
                <a:latin typeface="Arimo"/>
                <a:cs typeface="Arimo"/>
              </a:rPr>
              <a:t> </a:t>
            </a:r>
            <a:r>
              <a:rPr sz="1600" spc="79" dirty="0">
                <a:solidFill>
                  <a:srgbClr val="212121"/>
                </a:solidFill>
                <a:latin typeface="Arimo"/>
                <a:cs typeface="Arimo"/>
              </a:rPr>
              <a:t>suc</a:t>
            </a:r>
            <a:r>
              <a:rPr sz="1600" spc="0" dirty="0">
                <a:solidFill>
                  <a:srgbClr val="212121"/>
                </a:solidFill>
                <a:latin typeface="Arimo"/>
                <a:cs typeface="Arimo"/>
              </a:rPr>
              <a:t>h</a:t>
            </a:r>
            <a:r>
              <a:rPr sz="1600" spc="164" dirty="0">
                <a:solidFill>
                  <a:srgbClr val="212121"/>
                </a:solidFill>
                <a:latin typeface="Arimo"/>
                <a:cs typeface="Arimo"/>
              </a:rPr>
              <a:t> </a:t>
            </a:r>
            <a:r>
              <a:rPr sz="1600" spc="79" dirty="0">
                <a:solidFill>
                  <a:srgbClr val="212121"/>
                </a:solidFill>
                <a:latin typeface="Arimo"/>
                <a:cs typeface="Arimo"/>
              </a:rPr>
              <a:t>a</a:t>
            </a:r>
            <a:r>
              <a:rPr sz="1600" spc="0" dirty="0">
                <a:solidFill>
                  <a:srgbClr val="212121"/>
                </a:solidFill>
                <a:latin typeface="Arimo"/>
                <a:cs typeface="Arimo"/>
              </a:rPr>
              <a:t>n</a:t>
            </a:r>
            <a:r>
              <a:rPr sz="1600" spc="164" dirty="0">
                <a:solidFill>
                  <a:srgbClr val="212121"/>
                </a:solidFill>
                <a:latin typeface="Arimo"/>
                <a:cs typeface="Arimo"/>
              </a:rPr>
              <a:t> </a:t>
            </a:r>
            <a:r>
              <a:rPr sz="1600" spc="79" dirty="0">
                <a:solidFill>
                  <a:srgbClr val="212121"/>
                </a:solidFill>
                <a:latin typeface="Arimo"/>
                <a:cs typeface="Arimo"/>
              </a:rPr>
              <a:t>exceptiona</a:t>
            </a:r>
            <a:r>
              <a:rPr sz="1600" spc="0" dirty="0">
                <a:solidFill>
                  <a:srgbClr val="212121"/>
                </a:solidFill>
                <a:latin typeface="Arimo"/>
                <a:cs typeface="Arimo"/>
              </a:rPr>
              <a:t>l</a:t>
            </a:r>
            <a:r>
              <a:rPr lang="en-US" sz="1600" spc="0" dirty="0">
                <a:solidFill>
                  <a:srgbClr val="212121"/>
                </a:solidFill>
                <a:latin typeface="Arimo"/>
                <a:cs typeface="Arimo"/>
              </a:rPr>
              <a:t> </a:t>
            </a:r>
            <a:r>
              <a:rPr lang="en-US" sz="1600" spc="79" dirty="0">
                <a:solidFill>
                  <a:srgbClr val="212121"/>
                </a:solidFill>
                <a:latin typeface="Arimo"/>
                <a:cs typeface="Arimo"/>
              </a:rPr>
              <a:t>technolog</a:t>
            </a:r>
            <a:r>
              <a:rPr lang="en-US" sz="1600" spc="0" dirty="0">
                <a:solidFill>
                  <a:srgbClr val="212121"/>
                </a:solidFill>
                <a:latin typeface="Arimo"/>
                <a:cs typeface="Arimo"/>
              </a:rPr>
              <a:t>y</a:t>
            </a:r>
            <a:r>
              <a:rPr lang="en-US" sz="1600" spc="164" dirty="0">
                <a:solidFill>
                  <a:srgbClr val="212121"/>
                </a:solidFill>
                <a:latin typeface="Arimo"/>
                <a:cs typeface="Arimo"/>
              </a:rPr>
              <a:t> </a:t>
            </a:r>
            <a:r>
              <a:rPr lang="en-US" sz="1600" spc="79" dirty="0">
                <a:solidFill>
                  <a:srgbClr val="212121"/>
                </a:solidFill>
                <a:latin typeface="Arimo"/>
                <a:cs typeface="Arimo"/>
              </a:rPr>
              <a:t>i</a:t>
            </a:r>
            <a:r>
              <a:rPr lang="en-US" sz="1600" spc="0" dirty="0">
                <a:solidFill>
                  <a:srgbClr val="212121"/>
                </a:solidFill>
                <a:latin typeface="Arimo"/>
                <a:cs typeface="Arimo"/>
              </a:rPr>
              <a:t>s</a:t>
            </a:r>
            <a:r>
              <a:rPr lang="en-US" sz="1600" spc="164" dirty="0">
                <a:solidFill>
                  <a:srgbClr val="212121"/>
                </a:solidFill>
                <a:latin typeface="Arimo"/>
                <a:cs typeface="Arimo"/>
              </a:rPr>
              <a:t> </a:t>
            </a:r>
            <a:r>
              <a:rPr lang="en-US" sz="1600" spc="79" dirty="0">
                <a:solidFill>
                  <a:srgbClr val="212121"/>
                </a:solidFill>
                <a:latin typeface="Arimo"/>
                <a:cs typeface="Arimo"/>
              </a:rPr>
              <a:t>a</a:t>
            </a:r>
            <a:r>
              <a:rPr lang="en-US" sz="1600" spc="0" dirty="0">
                <a:solidFill>
                  <a:srgbClr val="212121"/>
                </a:solidFill>
                <a:latin typeface="Arimo"/>
                <a:cs typeface="Arimo"/>
              </a:rPr>
              <a:t>n </a:t>
            </a:r>
            <a:r>
              <a:rPr lang="en-US" sz="1600" spc="79" dirty="0">
                <a:solidFill>
                  <a:srgbClr val="212121"/>
                </a:solidFill>
                <a:latin typeface="Arimo"/>
                <a:cs typeface="Arimo"/>
              </a:rPr>
              <a:t>opportunit</a:t>
            </a:r>
            <a:r>
              <a:rPr lang="en-US" sz="1600" spc="0" dirty="0">
                <a:solidFill>
                  <a:srgbClr val="212121"/>
                </a:solidFill>
                <a:latin typeface="Arimo"/>
                <a:cs typeface="Arimo"/>
              </a:rPr>
              <a:t>y</a:t>
            </a:r>
            <a:r>
              <a:rPr lang="en-US" sz="1600" dirty="0">
                <a:latin typeface="Arimo"/>
                <a:cs typeface="Arimo"/>
              </a:rPr>
              <a:t> </a:t>
            </a:r>
            <a:r>
              <a:rPr lang="en-US" sz="1600" spc="79" dirty="0">
                <a:solidFill>
                  <a:srgbClr val="212121"/>
                </a:solidFill>
                <a:latin typeface="Arimo"/>
                <a:cs typeface="Arimo"/>
              </a:rPr>
              <a:t>t</a:t>
            </a:r>
            <a:r>
              <a:rPr lang="en-US" sz="1600" spc="0" dirty="0">
                <a:solidFill>
                  <a:srgbClr val="212121"/>
                </a:solidFill>
                <a:latin typeface="Arimo"/>
                <a:cs typeface="Arimo"/>
              </a:rPr>
              <a:t>o</a:t>
            </a:r>
            <a:r>
              <a:rPr lang="en-US" sz="1600" spc="164" dirty="0">
                <a:solidFill>
                  <a:srgbClr val="212121"/>
                </a:solidFill>
                <a:latin typeface="Arimo"/>
                <a:cs typeface="Arimo"/>
              </a:rPr>
              <a:t> </a:t>
            </a:r>
            <a:r>
              <a:rPr lang="en-US" sz="1600" spc="79" dirty="0">
                <a:solidFill>
                  <a:srgbClr val="212121"/>
                </a:solidFill>
                <a:latin typeface="Arimo"/>
                <a:cs typeface="Arimo"/>
              </a:rPr>
              <a:t>ge</a:t>
            </a:r>
            <a:r>
              <a:rPr lang="en-US" sz="1600" spc="0" dirty="0">
                <a:solidFill>
                  <a:srgbClr val="212121"/>
                </a:solidFill>
                <a:latin typeface="Arimo"/>
                <a:cs typeface="Arimo"/>
              </a:rPr>
              <a:t>t</a:t>
            </a:r>
            <a:r>
              <a:rPr lang="en-US" sz="1600" dirty="0">
                <a:latin typeface="Arimo"/>
                <a:cs typeface="Arimo"/>
              </a:rPr>
              <a:t> </a:t>
            </a:r>
            <a:r>
              <a:rPr sz="1600" spc="79" dirty="0">
                <a:solidFill>
                  <a:srgbClr val="212121"/>
                </a:solidFill>
                <a:latin typeface="Arimo"/>
                <a:cs typeface="Arimo"/>
              </a:rPr>
              <a:t>licensin</a:t>
            </a:r>
            <a:r>
              <a:rPr sz="1600" spc="0" dirty="0">
                <a:solidFill>
                  <a:srgbClr val="212121"/>
                </a:solidFill>
                <a:latin typeface="Arimo"/>
                <a:cs typeface="Arimo"/>
              </a:rPr>
              <a:t>g</a:t>
            </a:r>
            <a:r>
              <a:rPr sz="1600" spc="164" dirty="0">
                <a:solidFill>
                  <a:srgbClr val="212121"/>
                </a:solidFill>
                <a:latin typeface="Arimo"/>
                <a:cs typeface="Arimo"/>
              </a:rPr>
              <a:t> </a:t>
            </a:r>
            <a:r>
              <a:rPr sz="1600" spc="79" dirty="0">
                <a:solidFill>
                  <a:srgbClr val="212121"/>
                </a:solidFill>
                <a:latin typeface="Arimo"/>
                <a:cs typeface="Arimo"/>
              </a:rPr>
              <a:t>right</a:t>
            </a:r>
            <a:r>
              <a:rPr sz="1600" spc="0" dirty="0">
                <a:solidFill>
                  <a:srgbClr val="212121"/>
                </a:solidFill>
                <a:latin typeface="Arimo"/>
                <a:cs typeface="Arimo"/>
              </a:rPr>
              <a:t>s</a:t>
            </a:r>
            <a:r>
              <a:rPr sz="1600" spc="164" dirty="0">
                <a:solidFill>
                  <a:srgbClr val="212121"/>
                </a:solidFill>
                <a:latin typeface="Arimo"/>
                <a:cs typeface="Arimo"/>
              </a:rPr>
              <a:t> </a:t>
            </a:r>
            <a:r>
              <a:rPr sz="1600" spc="79" dirty="0">
                <a:solidFill>
                  <a:srgbClr val="212121"/>
                </a:solidFill>
                <a:latin typeface="Arimo"/>
                <a:cs typeface="Arimo"/>
              </a:rPr>
              <a:t>a</a:t>
            </a:r>
            <a:r>
              <a:rPr sz="1600" spc="0" dirty="0">
                <a:solidFill>
                  <a:srgbClr val="212121"/>
                </a:solidFill>
                <a:latin typeface="Arimo"/>
                <a:cs typeface="Arimo"/>
              </a:rPr>
              <a:t>t</a:t>
            </a:r>
            <a:r>
              <a:rPr sz="1600" spc="164" dirty="0">
                <a:solidFill>
                  <a:srgbClr val="212121"/>
                </a:solidFill>
                <a:latin typeface="Arimo"/>
                <a:cs typeface="Arimo"/>
              </a:rPr>
              <a:t> </a:t>
            </a:r>
            <a:r>
              <a:rPr sz="1600" spc="79" dirty="0">
                <a:solidFill>
                  <a:srgbClr val="212121"/>
                </a:solidFill>
                <a:latin typeface="Arimo"/>
                <a:cs typeface="Arimo"/>
              </a:rPr>
              <a:t>a</a:t>
            </a:r>
            <a:r>
              <a:rPr sz="1600" spc="0" dirty="0">
                <a:solidFill>
                  <a:srgbClr val="212121"/>
                </a:solidFill>
                <a:latin typeface="Arimo"/>
                <a:cs typeface="Arimo"/>
              </a:rPr>
              <a:t>n</a:t>
            </a:r>
            <a:r>
              <a:rPr sz="1600" spc="164" dirty="0">
                <a:solidFill>
                  <a:srgbClr val="212121"/>
                </a:solidFill>
                <a:latin typeface="Arimo"/>
                <a:cs typeface="Arimo"/>
              </a:rPr>
              <a:t> </a:t>
            </a:r>
            <a:r>
              <a:rPr sz="1600" spc="79" dirty="0">
                <a:solidFill>
                  <a:srgbClr val="212121"/>
                </a:solidFill>
                <a:latin typeface="Arimo"/>
                <a:cs typeface="Arimo"/>
              </a:rPr>
              <a:t>extremel</a:t>
            </a:r>
            <a:r>
              <a:rPr sz="1600" spc="0" dirty="0">
                <a:solidFill>
                  <a:srgbClr val="212121"/>
                </a:solidFill>
                <a:latin typeface="Arimo"/>
                <a:cs typeface="Arimo"/>
              </a:rPr>
              <a:t>y</a:t>
            </a:r>
            <a:r>
              <a:rPr sz="1600" spc="164" dirty="0">
                <a:solidFill>
                  <a:srgbClr val="212121"/>
                </a:solidFill>
                <a:latin typeface="Arimo"/>
                <a:cs typeface="Arimo"/>
              </a:rPr>
              <a:t> </a:t>
            </a:r>
            <a:r>
              <a:rPr sz="1600" spc="79" dirty="0">
                <a:solidFill>
                  <a:srgbClr val="212121"/>
                </a:solidFill>
                <a:latin typeface="Arimo"/>
                <a:cs typeface="Arimo"/>
              </a:rPr>
              <a:t>cos</a:t>
            </a:r>
            <a:r>
              <a:rPr sz="1600" spc="0" dirty="0">
                <a:solidFill>
                  <a:srgbClr val="212121"/>
                </a:solidFill>
                <a:latin typeface="Arimo"/>
                <a:cs typeface="Arimo"/>
              </a:rPr>
              <a:t>t</a:t>
            </a:r>
            <a:r>
              <a:rPr sz="1600" spc="164" dirty="0">
                <a:solidFill>
                  <a:srgbClr val="212121"/>
                </a:solidFill>
                <a:latin typeface="Arimo"/>
                <a:cs typeface="Arimo"/>
              </a:rPr>
              <a:t> </a:t>
            </a:r>
            <a:r>
              <a:rPr sz="1600" spc="79" dirty="0">
                <a:solidFill>
                  <a:srgbClr val="212121"/>
                </a:solidFill>
                <a:latin typeface="Arimo"/>
                <a:cs typeface="Arimo"/>
              </a:rPr>
              <a:t>efficien</a:t>
            </a:r>
            <a:r>
              <a:rPr sz="1600" spc="0" dirty="0">
                <a:solidFill>
                  <a:srgbClr val="212121"/>
                </a:solidFill>
                <a:latin typeface="Arimo"/>
                <a:cs typeface="Arimo"/>
              </a:rPr>
              <a:t>t</a:t>
            </a:r>
            <a:r>
              <a:rPr sz="1600" spc="164" dirty="0">
                <a:solidFill>
                  <a:srgbClr val="212121"/>
                </a:solidFill>
                <a:latin typeface="Arimo"/>
                <a:cs typeface="Arimo"/>
              </a:rPr>
              <a:t> </a:t>
            </a:r>
            <a:r>
              <a:rPr sz="1600" spc="79" dirty="0">
                <a:solidFill>
                  <a:srgbClr val="212121"/>
                </a:solidFill>
                <a:latin typeface="Arimo"/>
                <a:cs typeface="Arimo"/>
              </a:rPr>
              <a:t>price</a:t>
            </a:r>
            <a:r>
              <a:rPr sz="1600" spc="0" dirty="0">
                <a:solidFill>
                  <a:srgbClr val="212121"/>
                </a:solidFill>
                <a:latin typeface="Arimo"/>
                <a:cs typeface="Arimo"/>
              </a:rPr>
              <a:t>.</a:t>
            </a:r>
            <a:endParaRPr lang="en-US" sz="1600" spc="0" dirty="0">
              <a:solidFill>
                <a:srgbClr val="212121"/>
              </a:solidFill>
              <a:latin typeface="Arimo"/>
              <a:cs typeface="Arimo"/>
            </a:endParaRPr>
          </a:p>
          <a:p>
            <a:pPr marL="298450" marR="30660" indent="-285750">
              <a:lnSpc>
                <a:spcPts val="1745"/>
              </a:lnSpc>
              <a:spcBef>
                <a:spcPts val="87"/>
              </a:spcBef>
              <a:buFont typeface="Arial" charset="0"/>
              <a:buChar char="•"/>
            </a:pPr>
            <a:endParaRPr lang="en-US" sz="1600" spc="0" dirty="0">
              <a:solidFill>
                <a:srgbClr val="212121"/>
              </a:solidFill>
              <a:latin typeface="Arimo"/>
              <a:cs typeface="Arimo"/>
            </a:endParaRPr>
          </a:p>
          <a:p>
            <a:pPr marL="298450" marR="30660" indent="-285750">
              <a:lnSpc>
                <a:spcPts val="1745"/>
              </a:lnSpc>
              <a:spcBef>
                <a:spcPts val="87"/>
              </a:spcBef>
              <a:buFont typeface="Arial" charset="0"/>
              <a:buChar char="•"/>
            </a:pPr>
            <a:r>
              <a:rPr lang="en-US" sz="1600" spc="79" dirty="0">
                <a:solidFill>
                  <a:srgbClr val="212121"/>
                </a:solidFill>
                <a:latin typeface="Arimo"/>
                <a:cs typeface="Arimo"/>
              </a:rPr>
              <a:t>I</a:t>
            </a:r>
            <a:r>
              <a:rPr lang="en-US" sz="1600" spc="0" dirty="0">
                <a:solidFill>
                  <a:srgbClr val="212121"/>
                </a:solidFill>
                <a:latin typeface="Arimo"/>
                <a:cs typeface="Arimo"/>
              </a:rPr>
              <a:t>t</a:t>
            </a:r>
            <a:r>
              <a:rPr lang="en-US" sz="1600" spc="164" dirty="0">
                <a:solidFill>
                  <a:srgbClr val="212121"/>
                </a:solidFill>
                <a:latin typeface="Arimo"/>
                <a:cs typeface="Arimo"/>
              </a:rPr>
              <a:t> </a:t>
            </a:r>
            <a:r>
              <a:rPr lang="en-US" sz="1600" spc="79" dirty="0">
                <a:solidFill>
                  <a:srgbClr val="212121"/>
                </a:solidFill>
                <a:latin typeface="Arimo"/>
                <a:cs typeface="Arimo"/>
              </a:rPr>
              <a:t>provide</a:t>
            </a:r>
            <a:r>
              <a:rPr lang="en-US" sz="1600" spc="0" dirty="0">
                <a:solidFill>
                  <a:srgbClr val="212121"/>
                </a:solidFill>
                <a:latin typeface="Arimo"/>
                <a:cs typeface="Arimo"/>
              </a:rPr>
              <a:t>s</a:t>
            </a:r>
            <a:r>
              <a:rPr lang="en-US" sz="1600" spc="164" dirty="0">
                <a:solidFill>
                  <a:srgbClr val="212121"/>
                </a:solidFill>
                <a:latin typeface="Arimo"/>
                <a:cs typeface="Arimo"/>
              </a:rPr>
              <a:t> </a:t>
            </a:r>
            <a:r>
              <a:rPr lang="en-US" sz="1600" spc="79" dirty="0">
                <a:solidFill>
                  <a:srgbClr val="212121"/>
                </a:solidFill>
                <a:latin typeface="Arimo"/>
                <a:cs typeface="Arimo"/>
              </a:rPr>
              <a:t>flexibilit</a:t>
            </a:r>
            <a:r>
              <a:rPr lang="en-US" sz="1600" spc="0" dirty="0">
                <a:solidFill>
                  <a:srgbClr val="212121"/>
                </a:solidFill>
                <a:latin typeface="Arimo"/>
                <a:cs typeface="Arimo"/>
              </a:rPr>
              <a:t>y</a:t>
            </a:r>
            <a:r>
              <a:rPr lang="en-US" sz="1600" spc="164" dirty="0">
                <a:solidFill>
                  <a:srgbClr val="212121"/>
                </a:solidFill>
                <a:latin typeface="Arimo"/>
                <a:cs typeface="Arimo"/>
              </a:rPr>
              <a:t> </a:t>
            </a:r>
            <a:r>
              <a:rPr lang="en-US" sz="1600" spc="79" dirty="0">
                <a:solidFill>
                  <a:srgbClr val="212121"/>
                </a:solidFill>
                <a:latin typeface="Arimo"/>
                <a:cs typeface="Arimo"/>
              </a:rPr>
              <a:t>fo</a:t>
            </a:r>
            <a:r>
              <a:rPr lang="en-US" sz="1600" spc="0" dirty="0">
                <a:solidFill>
                  <a:srgbClr val="212121"/>
                </a:solidFill>
                <a:latin typeface="Arimo"/>
                <a:cs typeface="Arimo"/>
              </a:rPr>
              <a:t>r</a:t>
            </a:r>
            <a:r>
              <a:rPr lang="en-US" sz="1600" spc="164" dirty="0">
                <a:solidFill>
                  <a:srgbClr val="212121"/>
                </a:solidFill>
                <a:latin typeface="Arimo"/>
                <a:cs typeface="Arimo"/>
              </a:rPr>
              <a:t> </a:t>
            </a:r>
            <a:r>
              <a:rPr lang="en-US" sz="1600" spc="79" dirty="0">
                <a:solidFill>
                  <a:srgbClr val="212121"/>
                </a:solidFill>
                <a:latin typeface="Arimo"/>
                <a:cs typeface="Arimo"/>
              </a:rPr>
              <a:t>th</a:t>
            </a:r>
            <a:r>
              <a:rPr lang="en-US" sz="1600" spc="0" dirty="0">
                <a:solidFill>
                  <a:srgbClr val="212121"/>
                </a:solidFill>
                <a:latin typeface="Arimo"/>
                <a:cs typeface="Arimo"/>
              </a:rPr>
              <a:t>e</a:t>
            </a:r>
            <a:r>
              <a:rPr lang="en-US" sz="1600" spc="164" dirty="0">
                <a:solidFill>
                  <a:srgbClr val="212121"/>
                </a:solidFill>
                <a:latin typeface="Arimo"/>
                <a:cs typeface="Arimo"/>
              </a:rPr>
              <a:t> </a:t>
            </a:r>
            <a:r>
              <a:rPr lang="en-US" sz="1600" spc="79" dirty="0">
                <a:solidFill>
                  <a:srgbClr val="212121"/>
                </a:solidFill>
                <a:latin typeface="Arimo"/>
                <a:cs typeface="Arimo"/>
              </a:rPr>
              <a:t>modificatio</a:t>
            </a:r>
            <a:r>
              <a:rPr lang="en-US" sz="1600" spc="0" dirty="0">
                <a:solidFill>
                  <a:srgbClr val="212121"/>
                </a:solidFill>
                <a:latin typeface="Arimo"/>
                <a:cs typeface="Arimo"/>
              </a:rPr>
              <a:t>n</a:t>
            </a:r>
            <a:r>
              <a:rPr lang="en-US" sz="1600" spc="164" dirty="0">
                <a:solidFill>
                  <a:srgbClr val="212121"/>
                </a:solidFill>
                <a:latin typeface="Arimo"/>
                <a:cs typeface="Arimo"/>
              </a:rPr>
              <a:t> </a:t>
            </a:r>
            <a:r>
              <a:rPr lang="en-US" sz="1600" spc="79" dirty="0">
                <a:solidFill>
                  <a:srgbClr val="212121"/>
                </a:solidFill>
                <a:latin typeface="Arimo"/>
                <a:cs typeface="Arimo"/>
              </a:rPr>
              <a:t>a</a:t>
            </a:r>
            <a:r>
              <a:rPr lang="en-US" sz="1600" spc="0" dirty="0">
                <a:solidFill>
                  <a:srgbClr val="212121"/>
                </a:solidFill>
                <a:latin typeface="Arimo"/>
                <a:cs typeface="Arimo"/>
              </a:rPr>
              <a:t>s</a:t>
            </a:r>
            <a:r>
              <a:rPr lang="en-US" sz="1600" spc="164" dirty="0">
                <a:solidFill>
                  <a:srgbClr val="212121"/>
                </a:solidFill>
                <a:latin typeface="Arimo"/>
                <a:cs typeface="Arimo"/>
              </a:rPr>
              <a:t> </a:t>
            </a:r>
            <a:r>
              <a:rPr lang="en-US" sz="1600" spc="79" dirty="0">
                <a:solidFill>
                  <a:srgbClr val="212121"/>
                </a:solidFill>
                <a:latin typeface="Arimo"/>
                <a:cs typeface="Arimo"/>
              </a:rPr>
              <a:t>pe</a:t>
            </a:r>
            <a:r>
              <a:rPr lang="en-US" sz="1600" spc="0" dirty="0">
                <a:solidFill>
                  <a:srgbClr val="212121"/>
                </a:solidFill>
                <a:latin typeface="Arimo"/>
                <a:cs typeface="Arimo"/>
              </a:rPr>
              <a:t>r</a:t>
            </a:r>
            <a:r>
              <a:rPr lang="en-US" sz="1600" spc="164" dirty="0">
                <a:solidFill>
                  <a:srgbClr val="212121"/>
                </a:solidFill>
                <a:latin typeface="Arimo"/>
                <a:cs typeface="Arimo"/>
              </a:rPr>
              <a:t> </a:t>
            </a:r>
            <a:r>
              <a:rPr lang="en-US" sz="1600" spc="79" dirty="0">
                <a:solidFill>
                  <a:srgbClr val="212121"/>
                </a:solidFill>
                <a:latin typeface="Arimo"/>
                <a:cs typeface="Arimo"/>
              </a:rPr>
              <a:t>requirements</a:t>
            </a:r>
            <a:r>
              <a:rPr lang="en-US" sz="1600" spc="0" dirty="0">
                <a:solidFill>
                  <a:srgbClr val="212121"/>
                </a:solidFill>
                <a:latin typeface="Arimo"/>
                <a:cs typeface="Arimo"/>
              </a:rPr>
              <a:t>.</a:t>
            </a:r>
          </a:p>
          <a:p>
            <a:pPr marL="298450" marR="30660" indent="-285750">
              <a:lnSpc>
                <a:spcPts val="1745"/>
              </a:lnSpc>
              <a:spcBef>
                <a:spcPts val="87"/>
              </a:spcBef>
              <a:buFont typeface="Arial" charset="0"/>
              <a:buChar char="•"/>
            </a:pPr>
            <a:endParaRPr lang="en-US" sz="1600" dirty="0">
              <a:latin typeface="Arimo"/>
              <a:cs typeface="Arimo"/>
            </a:endParaRPr>
          </a:p>
          <a:p>
            <a:pPr marL="298450" indent="-285750">
              <a:lnSpc>
                <a:spcPts val="1745"/>
              </a:lnSpc>
              <a:spcBef>
                <a:spcPts val="87"/>
              </a:spcBef>
              <a:buFont typeface="Arial" charset="0"/>
              <a:buChar char="•"/>
            </a:pPr>
            <a:r>
              <a:rPr lang="en-US" sz="1600" spc="79" dirty="0">
                <a:solidFill>
                  <a:srgbClr val="212121"/>
                </a:solidFill>
                <a:latin typeface="Arimo"/>
                <a:cs typeface="Arimo"/>
              </a:rPr>
              <a:t>Involvemen</a:t>
            </a:r>
            <a:r>
              <a:rPr lang="en-US" sz="1600" spc="0" dirty="0">
                <a:solidFill>
                  <a:srgbClr val="212121"/>
                </a:solidFill>
                <a:latin typeface="Arimo"/>
                <a:cs typeface="Arimo"/>
              </a:rPr>
              <a:t>t</a:t>
            </a:r>
            <a:r>
              <a:rPr lang="en-US" sz="1600" spc="164" dirty="0">
                <a:solidFill>
                  <a:srgbClr val="212121"/>
                </a:solidFill>
                <a:latin typeface="Arimo"/>
                <a:cs typeface="Arimo"/>
              </a:rPr>
              <a:t> </a:t>
            </a:r>
            <a:r>
              <a:rPr lang="en-US" sz="1600" spc="79" dirty="0">
                <a:solidFill>
                  <a:srgbClr val="212121"/>
                </a:solidFill>
                <a:latin typeface="Arimo"/>
                <a:cs typeface="Arimo"/>
              </a:rPr>
              <a:t>o</a:t>
            </a:r>
            <a:r>
              <a:rPr lang="en-US" sz="1600" spc="0" dirty="0">
                <a:solidFill>
                  <a:srgbClr val="212121"/>
                </a:solidFill>
                <a:latin typeface="Arimo"/>
                <a:cs typeface="Arimo"/>
              </a:rPr>
              <a:t>f</a:t>
            </a:r>
            <a:r>
              <a:rPr lang="en-US" sz="1600" spc="164" dirty="0">
                <a:solidFill>
                  <a:srgbClr val="212121"/>
                </a:solidFill>
                <a:latin typeface="Arimo"/>
                <a:cs typeface="Arimo"/>
              </a:rPr>
              <a:t> </a:t>
            </a:r>
            <a:r>
              <a:rPr lang="en-US" sz="1600" spc="79" dirty="0">
                <a:solidFill>
                  <a:srgbClr val="212121"/>
                </a:solidFill>
                <a:latin typeface="Arimo"/>
                <a:cs typeface="Arimo"/>
              </a:rPr>
              <a:t>investor'</a:t>
            </a:r>
            <a:r>
              <a:rPr lang="en-US" sz="1600" spc="0" dirty="0">
                <a:solidFill>
                  <a:srgbClr val="212121"/>
                </a:solidFill>
                <a:latin typeface="Arimo"/>
                <a:cs typeface="Arimo"/>
              </a:rPr>
              <a:t>s</a:t>
            </a:r>
            <a:r>
              <a:rPr lang="en-US" sz="1600" spc="167" dirty="0">
                <a:solidFill>
                  <a:srgbClr val="212121"/>
                </a:solidFill>
                <a:latin typeface="Arimo"/>
                <a:cs typeface="Arimo"/>
              </a:rPr>
              <a:t> </a:t>
            </a:r>
            <a:r>
              <a:rPr lang="en-US" sz="1600" spc="79" dirty="0">
                <a:solidFill>
                  <a:srgbClr val="212121"/>
                </a:solidFill>
                <a:latin typeface="Arimo"/>
                <a:cs typeface="Arimo"/>
              </a:rPr>
              <a:t>Researc</a:t>
            </a:r>
            <a:r>
              <a:rPr lang="en-US" sz="1600" spc="0" dirty="0">
                <a:solidFill>
                  <a:srgbClr val="212121"/>
                </a:solidFill>
                <a:latin typeface="Arimo"/>
                <a:cs typeface="Arimo"/>
              </a:rPr>
              <a:t>h</a:t>
            </a:r>
            <a:r>
              <a:rPr lang="en-US" sz="1600" spc="164" dirty="0">
                <a:solidFill>
                  <a:srgbClr val="212121"/>
                </a:solidFill>
                <a:latin typeface="Arimo"/>
                <a:cs typeface="Arimo"/>
              </a:rPr>
              <a:t> </a:t>
            </a:r>
            <a:r>
              <a:rPr lang="en-US" sz="1600" spc="79" dirty="0">
                <a:solidFill>
                  <a:srgbClr val="212121"/>
                </a:solidFill>
                <a:latin typeface="Arimo"/>
                <a:cs typeface="Arimo"/>
              </a:rPr>
              <a:t>an</a:t>
            </a:r>
            <a:r>
              <a:rPr lang="en-US" sz="1600" spc="0" dirty="0">
                <a:solidFill>
                  <a:srgbClr val="212121"/>
                </a:solidFill>
                <a:latin typeface="Arimo"/>
                <a:cs typeface="Arimo"/>
              </a:rPr>
              <a:t>d</a:t>
            </a:r>
            <a:r>
              <a:rPr lang="en-US" sz="1600" spc="164" dirty="0">
                <a:solidFill>
                  <a:srgbClr val="212121"/>
                </a:solidFill>
                <a:latin typeface="Arimo"/>
                <a:cs typeface="Arimo"/>
              </a:rPr>
              <a:t> </a:t>
            </a:r>
            <a:r>
              <a:rPr lang="en-US" sz="1600" spc="79" dirty="0">
                <a:solidFill>
                  <a:srgbClr val="212121"/>
                </a:solidFill>
                <a:latin typeface="Arimo"/>
                <a:cs typeface="Arimo"/>
              </a:rPr>
              <a:t>Developmen</a:t>
            </a:r>
            <a:r>
              <a:rPr lang="en-US" sz="1600" spc="0" dirty="0">
                <a:solidFill>
                  <a:srgbClr val="212121"/>
                </a:solidFill>
                <a:latin typeface="Arimo"/>
                <a:cs typeface="Arimo"/>
              </a:rPr>
              <a:t>t</a:t>
            </a:r>
            <a:r>
              <a:rPr lang="en-US" sz="1600" spc="164" dirty="0">
                <a:solidFill>
                  <a:srgbClr val="212121"/>
                </a:solidFill>
                <a:latin typeface="Arimo"/>
                <a:cs typeface="Arimo"/>
              </a:rPr>
              <a:t> </a:t>
            </a:r>
            <a:r>
              <a:rPr lang="en-US" sz="1600" spc="79" dirty="0">
                <a:solidFill>
                  <a:srgbClr val="212121"/>
                </a:solidFill>
                <a:latin typeface="Arimo"/>
                <a:cs typeface="Arimo"/>
              </a:rPr>
              <a:t>expertise</a:t>
            </a:r>
            <a:r>
              <a:rPr lang="en-US" sz="1600" spc="0" dirty="0">
                <a:solidFill>
                  <a:srgbClr val="212121"/>
                </a:solidFill>
                <a:latin typeface="Arimo"/>
                <a:cs typeface="Arimo"/>
              </a:rPr>
              <a:t>,</a:t>
            </a:r>
            <a:r>
              <a:rPr lang="en-US" sz="1600" spc="164" dirty="0">
                <a:solidFill>
                  <a:srgbClr val="212121"/>
                </a:solidFill>
                <a:latin typeface="Arimo"/>
                <a:cs typeface="Arimo"/>
              </a:rPr>
              <a:t> </a:t>
            </a:r>
            <a:r>
              <a:rPr lang="en-US" sz="1600" spc="79" dirty="0">
                <a:solidFill>
                  <a:srgbClr val="212121"/>
                </a:solidFill>
                <a:latin typeface="Arimo"/>
                <a:cs typeface="Arimo"/>
              </a:rPr>
              <a:t>woul</a:t>
            </a:r>
            <a:r>
              <a:rPr lang="en-US" sz="1600" spc="0" dirty="0">
                <a:solidFill>
                  <a:srgbClr val="212121"/>
                </a:solidFill>
                <a:latin typeface="Arimo"/>
                <a:cs typeface="Arimo"/>
              </a:rPr>
              <a:t>d</a:t>
            </a:r>
            <a:r>
              <a:rPr lang="en-US" sz="1600" spc="164" dirty="0">
                <a:solidFill>
                  <a:srgbClr val="212121"/>
                </a:solidFill>
                <a:latin typeface="Arimo"/>
                <a:cs typeface="Arimo"/>
              </a:rPr>
              <a:t> </a:t>
            </a:r>
            <a:r>
              <a:rPr lang="en-US" sz="1600" spc="79" dirty="0">
                <a:solidFill>
                  <a:srgbClr val="212121"/>
                </a:solidFill>
                <a:latin typeface="Arimo"/>
                <a:cs typeface="Arimo"/>
              </a:rPr>
              <a:t>furthe</a:t>
            </a:r>
            <a:r>
              <a:rPr lang="en-US" sz="1600" spc="0" dirty="0">
                <a:solidFill>
                  <a:srgbClr val="212121"/>
                </a:solidFill>
                <a:latin typeface="Arimo"/>
                <a:cs typeface="Arimo"/>
              </a:rPr>
              <a:t>r</a:t>
            </a:r>
            <a:r>
              <a:rPr lang="en-US" sz="1600" dirty="0">
                <a:latin typeface="Arimo"/>
                <a:cs typeface="Arimo"/>
              </a:rPr>
              <a:t> </a:t>
            </a:r>
            <a:r>
              <a:rPr lang="en-US" sz="1600" spc="79" dirty="0">
                <a:solidFill>
                  <a:srgbClr val="212121"/>
                </a:solidFill>
                <a:latin typeface="Arimo"/>
                <a:cs typeface="Arimo"/>
              </a:rPr>
              <a:t>enhanc</a:t>
            </a:r>
            <a:r>
              <a:rPr lang="en-US" sz="1600" spc="0" dirty="0">
                <a:solidFill>
                  <a:srgbClr val="212121"/>
                </a:solidFill>
                <a:latin typeface="Arimo"/>
                <a:cs typeface="Arimo"/>
              </a:rPr>
              <a:t>e</a:t>
            </a:r>
            <a:r>
              <a:rPr lang="en-US" sz="1600" spc="164" dirty="0">
                <a:solidFill>
                  <a:srgbClr val="212121"/>
                </a:solidFill>
                <a:latin typeface="Arimo"/>
                <a:cs typeface="Arimo"/>
              </a:rPr>
              <a:t> </a:t>
            </a:r>
            <a:r>
              <a:rPr lang="en-US" sz="1600" spc="79" dirty="0">
                <a:solidFill>
                  <a:srgbClr val="212121"/>
                </a:solidFill>
                <a:latin typeface="Arimo"/>
                <a:cs typeface="Arimo"/>
              </a:rPr>
              <a:t>th</a:t>
            </a:r>
            <a:r>
              <a:rPr lang="en-US" sz="1600" spc="0" dirty="0">
                <a:solidFill>
                  <a:srgbClr val="212121"/>
                </a:solidFill>
                <a:latin typeface="Arimo"/>
                <a:cs typeface="Arimo"/>
              </a:rPr>
              <a:t>e</a:t>
            </a:r>
            <a:r>
              <a:rPr lang="en-US" sz="1600" spc="164" dirty="0">
                <a:solidFill>
                  <a:srgbClr val="212121"/>
                </a:solidFill>
                <a:latin typeface="Arimo"/>
                <a:cs typeface="Arimo"/>
              </a:rPr>
              <a:t> </a:t>
            </a:r>
            <a:r>
              <a:rPr lang="en-US" sz="1600" spc="79" dirty="0">
                <a:solidFill>
                  <a:srgbClr val="212121"/>
                </a:solidFill>
                <a:latin typeface="Arimo"/>
                <a:cs typeface="Arimo"/>
              </a:rPr>
              <a:t>qualit</a:t>
            </a:r>
            <a:r>
              <a:rPr lang="en-US" sz="1600" spc="0" dirty="0">
                <a:solidFill>
                  <a:srgbClr val="212121"/>
                </a:solidFill>
                <a:latin typeface="Arimo"/>
                <a:cs typeface="Arimo"/>
              </a:rPr>
              <a:t>y</a:t>
            </a:r>
            <a:r>
              <a:rPr lang="en-US" sz="1600" spc="164" dirty="0">
                <a:solidFill>
                  <a:srgbClr val="212121"/>
                </a:solidFill>
                <a:latin typeface="Arimo"/>
                <a:cs typeface="Arimo"/>
              </a:rPr>
              <a:t> </a:t>
            </a:r>
            <a:r>
              <a:rPr lang="en-US" sz="1600" spc="79" dirty="0">
                <a:solidFill>
                  <a:srgbClr val="212121"/>
                </a:solidFill>
                <a:latin typeface="Arimo"/>
                <a:cs typeface="Arimo"/>
              </a:rPr>
              <a:t>o</a:t>
            </a:r>
            <a:r>
              <a:rPr lang="en-US" sz="1600" spc="0" dirty="0">
                <a:solidFill>
                  <a:srgbClr val="212121"/>
                </a:solidFill>
                <a:latin typeface="Arimo"/>
                <a:cs typeface="Arimo"/>
              </a:rPr>
              <a:t>f</a:t>
            </a:r>
            <a:r>
              <a:rPr lang="en-US" sz="1600" spc="164" dirty="0">
                <a:solidFill>
                  <a:srgbClr val="212121"/>
                </a:solidFill>
                <a:latin typeface="Arimo"/>
                <a:cs typeface="Arimo"/>
              </a:rPr>
              <a:t> </a:t>
            </a:r>
            <a:r>
              <a:rPr lang="en-US" sz="1600" spc="79" dirty="0">
                <a:solidFill>
                  <a:srgbClr val="212121"/>
                </a:solidFill>
                <a:latin typeface="Arimo"/>
                <a:cs typeface="Arimo"/>
              </a:rPr>
              <a:t>product</a:t>
            </a:r>
            <a:r>
              <a:rPr lang="en-US" sz="1600" spc="0" dirty="0">
                <a:solidFill>
                  <a:srgbClr val="212121"/>
                </a:solidFill>
                <a:latin typeface="Arimo"/>
                <a:cs typeface="Arimo"/>
              </a:rPr>
              <a:t>.</a:t>
            </a:r>
            <a:endParaRPr lang="en-US" sz="1600" dirty="0">
              <a:latin typeface="Arimo"/>
              <a:cs typeface="Arimo"/>
            </a:endParaRPr>
          </a:p>
        </p:txBody>
      </p:sp>
      <p:sp>
        <p:nvSpPr>
          <p:cNvPr id="20"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xmlns="" val="200095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8" y="303488"/>
            <a:ext cx="2043953"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9" y="424511"/>
            <a:ext cx="1592640" cy="255428"/>
          </a:xfrm>
          <a:prstGeom prst="rect">
            <a:avLst/>
          </a:prstGeom>
        </p:spPr>
        <p:txBody>
          <a:bodyPr wrap="square" lIns="0" tIns="0" rIns="0" bIns="0" rtlCol="0">
            <a:noAutofit/>
          </a:bodyPr>
          <a:lstStyle/>
          <a:p>
            <a:pPr marL="12700">
              <a:lnSpc>
                <a:spcPts val="1950"/>
              </a:lnSpc>
              <a:spcBef>
                <a:spcPts val="97"/>
              </a:spcBef>
            </a:pPr>
            <a:r>
              <a:rPr sz="1800" b="1" spc="89" dirty="0">
                <a:solidFill>
                  <a:srgbClr val="212121"/>
                </a:solidFill>
                <a:latin typeface="Arial" charset="0"/>
                <a:ea typeface="Arial" charset="0"/>
                <a:cs typeface="Arial" charset="0"/>
              </a:rPr>
              <a:t>Background</a:t>
            </a:r>
            <a:r>
              <a:rPr sz="1800" b="1" spc="0" dirty="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7" name="object 15"/>
          <p:cNvSpPr txBox="1"/>
          <p:nvPr/>
        </p:nvSpPr>
        <p:spPr>
          <a:xfrm>
            <a:off x="215898" y="974191"/>
            <a:ext cx="11778877" cy="491538"/>
          </a:xfrm>
          <a:prstGeom prst="rect">
            <a:avLst/>
          </a:prstGeom>
        </p:spPr>
        <p:txBody>
          <a:bodyPr wrap="square" lIns="0" tIns="0" rIns="0" bIns="0" rtlCol="0">
            <a:noAutofit/>
          </a:bodyPr>
          <a:lstStyle/>
          <a:p>
            <a:r>
              <a:rPr lang="en-US" sz="1600" dirty="0">
                <a:latin typeface="Arial" charset="0"/>
                <a:ea typeface="Arial" charset="0"/>
                <a:cs typeface="Arial" charset="0"/>
              </a:rPr>
              <a:t>Hydropower is used primarily to generate electricity. The most widely used categories of hydropower are: </a:t>
            </a:r>
            <a:endParaRPr lang="en-US" sz="1600" dirty="0">
              <a:effectLst/>
              <a:latin typeface="Arial" charset="0"/>
              <a:ea typeface="Arial" charset="0"/>
              <a:cs typeface="Arial" charset="0"/>
            </a:endParaRPr>
          </a:p>
        </p:txBody>
      </p:sp>
      <p:sp>
        <p:nvSpPr>
          <p:cNvPr id="8" name="object 17"/>
          <p:cNvSpPr/>
          <p:nvPr/>
        </p:nvSpPr>
        <p:spPr>
          <a:xfrm>
            <a:off x="2191872" y="1679232"/>
            <a:ext cx="6590178" cy="3134815"/>
          </a:xfrm>
          <a:prstGeom prst="rect">
            <a:avLst/>
          </a:prstGeom>
          <a:blipFill>
            <a:blip r:embed="rId2" cstate="print"/>
            <a:stretch>
              <a:fillRect/>
            </a:stretch>
          </a:blipFill>
        </p:spPr>
        <p:txBody>
          <a:bodyPr wrap="square" lIns="0" tIns="0" rIns="0" bIns="0" rtlCol="0">
            <a:noAutofit/>
          </a:bodyPr>
          <a:lstStyle/>
          <a:p>
            <a:endParaRPr/>
          </a:p>
        </p:txBody>
      </p:sp>
      <p:sp>
        <p:nvSpPr>
          <p:cNvPr id="9" name="object 2"/>
          <p:cNvSpPr txBox="1"/>
          <p:nvPr/>
        </p:nvSpPr>
        <p:spPr>
          <a:xfrm>
            <a:off x="215898" y="5426533"/>
            <a:ext cx="11513069" cy="893518"/>
          </a:xfrm>
          <a:prstGeom prst="rect">
            <a:avLst/>
          </a:prstGeom>
        </p:spPr>
        <p:txBody>
          <a:bodyPr wrap="square" lIns="0" tIns="0" rIns="0" bIns="0" rtlCol="0">
            <a:noAutofit/>
          </a:bodyPr>
          <a:lstStyle/>
          <a:p>
            <a:pPr marL="298450" marR="22349" indent="-285750" algn="just">
              <a:lnSpc>
                <a:spcPts val="1770"/>
              </a:lnSpc>
              <a:spcBef>
                <a:spcPts val="88"/>
              </a:spcBef>
              <a:buFont typeface="Arial" charset="0"/>
              <a:buChar char="•"/>
            </a:pPr>
            <a:r>
              <a:rPr sz="1600" b="1" spc="83" dirty="0">
                <a:solidFill>
                  <a:srgbClr val="212121"/>
                </a:solidFill>
                <a:latin typeface="Arial" charset="0"/>
                <a:ea typeface="Arial" charset="0"/>
                <a:cs typeface="Arial" charset="0"/>
              </a:rPr>
              <a:t>Conventiona</a:t>
            </a:r>
            <a:r>
              <a:rPr sz="1600" b="1" spc="0" dirty="0">
                <a:solidFill>
                  <a:srgbClr val="212121"/>
                </a:solidFill>
                <a:latin typeface="Arial" charset="0"/>
                <a:ea typeface="Arial" charset="0"/>
                <a:cs typeface="Arial" charset="0"/>
              </a:rPr>
              <a:t>l</a:t>
            </a:r>
            <a:r>
              <a:rPr sz="1600" b="1" spc="57" dirty="0">
                <a:solidFill>
                  <a:srgbClr val="212121"/>
                </a:solidFill>
                <a:latin typeface="Arial" charset="0"/>
                <a:ea typeface="Arial" charset="0"/>
                <a:cs typeface="Arial" charset="0"/>
              </a:rPr>
              <a:t> </a:t>
            </a:r>
            <a:r>
              <a:rPr sz="1600" b="1" spc="83" dirty="0">
                <a:solidFill>
                  <a:srgbClr val="212121"/>
                </a:solidFill>
                <a:latin typeface="Arial" charset="0"/>
                <a:ea typeface="Arial" charset="0"/>
                <a:cs typeface="Arial" charset="0"/>
              </a:rPr>
              <a:t>hydroelectri</a:t>
            </a:r>
            <a:r>
              <a:rPr sz="1600" b="1" spc="0" dirty="0">
                <a:solidFill>
                  <a:srgbClr val="212121"/>
                </a:solidFill>
                <a:latin typeface="Arial" charset="0"/>
                <a:ea typeface="Arial" charset="0"/>
                <a:cs typeface="Arial" charset="0"/>
              </a:rPr>
              <a:t>c</a:t>
            </a:r>
            <a:r>
              <a:rPr sz="1600" b="1" spc="127"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facilit</a:t>
            </a:r>
            <a:r>
              <a:rPr sz="1600" b="1" spc="0" dirty="0">
                <a:solidFill>
                  <a:srgbClr val="212121"/>
                </a:solidFill>
                <a:latin typeface="Arial" charset="0"/>
                <a:ea typeface="Arial" charset="0"/>
                <a:cs typeface="Arial" charset="0"/>
              </a:rPr>
              <a:t>y</a:t>
            </a:r>
            <a:r>
              <a:rPr sz="1600" b="1" spc="307"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(referrin</a:t>
            </a:r>
            <a:r>
              <a:rPr sz="1600" b="1" spc="0" dirty="0">
                <a:solidFill>
                  <a:srgbClr val="212121"/>
                </a:solidFill>
                <a:latin typeface="Arial" charset="0"/>
                <a:ea typeface="Arial" charset="0"/>
                <a:cs typeface="Arial" charset="0"/>
              </a:rPr>
              <a:t>g</a:t>
            </a:r>
            <a:r>
              <a:rPr sz="1600" b="1" spc="211"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t</a:t>
            </a:r>
            <a:r>
              <a:rPr sz="1600" b="1" spc="0" dirty="0">
                <a:solidFill>
                  <a:srgbClr val="212121"/>
                </a:solidFill>
                <a:latin typeface="Arial" charset="0"/>
                <a:ea typeface="Arial" charset="0"/>
                <a:cs typeface="Arial" charset="0"/>
              </a:rPr>
              <a:t>o</a:t>
            </a:r>
            <a:r>
              <a:rPr sz="1600" b="1" spc="267" dirty="0">
                <a:solidFill>
                  <a:srgbClr val="212121"/>
                </a:solidFill>
                <a:latin typeface="Arial" charset="0"/>
                <a:ea typeface="Arial" charset="0"/>
                <a:cs typeface="Arial" charset="0"/>
              </a:rPr>
              <a:t> </a:t>
            </a:r>
            <a:r>
              <a:rPr sz="1600" b="1" spc="83" dirty="0">
                <a:solidFill>
                  <a:srgbClr val="212121"/>
                </a:solidFill>
                <a:latin typeface="Arial" charset="0"/>
                <a:ea typeface="Arial" charset="0"/>
                <a:cs typeface="Arial" charset="0"/>
              </a:rPr>
              <a:t>hydroelectri</a:t>
            </a:r>
            <a:r>
              <a:rPr sz="1600" b="1" spc="0" dirty="0">
                <a:solidFill>
                  <a:srgbClr val="212121"/>
                </a:solidFill>
                <a:latin typeface="Arial" charset="0"/>
                <a:ea typeface="Arial" charset="0"/>
                <a:cs typeface="Arial" charset="0"/>
              </a:rPr>
              <a:t>c</a:t>
            </a:r>
            <a:r>
              <a:rPr sz="1600" b="1" spc="127"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dams)</a:t>
            </a:r>
            <a:r>
              <a:rPr sz="1600" b="1" spc="0" dirty="0">
                <a:solidFill>
                  <a:srgbClr val="212121"/>
                </a:solidFill>
                <a:latin typeface="Arial" charset="0"/>
                <a:ea typeface="Arial" charset="0"/>
                <a:cs typeface="Arial" charset="0"/>
              </a:rPr>
              <a:t>:</a:t>
            </a:r>
            <a:r>
              <a:rPr sz="1600" b="1" spc="69"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Suc</a:t>
            </a:r>
            <a:r>
              <a:rPr sz="1600" spc="0" dirty="0">
                <a:solidFill>
                  <a:srgbClr val="212121"/>
                </a:solidFill>
                <a:latin typeface="Arial" charset="0"/>
                <a:ea typeface="Arial" charset="0"/>
                <a:cs typeface="Arial" charset="0"/>
              </a:rPr>
              <a:t>h</a:t>
            </a:r>
            <a:r>
              <a:rPr sz="1600" spc="243" dirty="0">
                <a:solidFill>
                  <a:srgbClr val="212121"/>
                </a:solidFill>
                <a:latin typeface="Arial" charset="0"/>
                <a:ea typeface="Arial" charset="0"/>
                <a:cs typeface="Arial" charset="0"/>
              </a:rPr>
              <a:t> </a:t>
            </a:r>
            <a:r>
              <a:rPr sz="1600" spc="87" dirty="0">
                <a:solidFill>
                  <a:srgbClr val="212121"/>
                </a:solidFill>
                <a:latin typeface="Arial" charset="0"/>
                <a:ea typeface="Arial" charset="0"/>
                <a:cs typeface="Arial" charset="0"/>
              </a:rPr>
              <a:t>syste</a:t>
            </a:r>
            <a:r>
              <a:rPr sz="1600" spc="0" dirty="0">
                <a:solidFill>
                  <a:srgbClr val="212121"/>
                </a:solidFill>
                <a:latin typeface="Arial" charset="0"/>
                <a:ea typeface="Arial" charset="0"/>
                <a:cs typeface="Arial" charset="0"/>
              </a:rPr>
              <a:t>m</a:t>
            </a:r>
            <a:r>
              <a:rPr sz="1600" spc="76"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use</a:t>
            </a:r>
            <a:r>
              <a:rPr sz="1600" spc="0" dirty="0">
                <a:solidFill>
                  <a:srgbClr val="212121"/>
                </a:solidFill>
                <a:latin typeface="Arial" charset="0"/>
                <a:ea typeface="Arial" charset="0"/>
                <a:cs typeface="Arial" charset="0"/>
              </a:rPr>
              <a:t>s</a:t>
            </a:r>
            <a:r>
              <a:rPr lang="en-US" sz="1600" dirty="0">
                <a:latin typeface="Arial" charset="0"/>
                <a:ea typeface="Arial" charset="0"/>
                <a:cs typeface="Arial" charset="0"/>
              </a:rPr>
              <a:t> </a:t>
            </a:r>
            <a:r>
              <a:rPr sz="1600" spc="91" dirty="0">
                <a:solidFill>
                  <a:srgbClr val="212121"/>
                </a:solidFill>
                <a:latin typeface="Arial" charset="0"/>
                <a:ea typeface="Arial" charset="0"/>
                <a:cs typeface="Arial" charset="0"/>
              </a:rPr>
              <a:t>wate</a:t>
            </a:r>
            <a:r>
              <a:rPr sz="1600" spc="0" dirty="0">
                <a:solidFill>
                  <a:srgbClr val="212121"/>
                </a:solidFill>
                <a:latin typeface="Arial" charset="0"/>
                <a:ea typeface="Arial" charset="0"/>
                <a:cs typeface="Arial" charset="0"/>
              </a:rPr>
              <a:t>r</a:t>
            </a:r>
            <a:r>
              <a:rPr sz="1600" spc="42" dirty="0">
                <a:solidFill>
                  <a:srgbClr val="212121"/>
                </a:solidFill>
                <a:latin typeface="Arial" charset="0"/>
                <a:ea typeface="Arial" charset="0"/>
                <a:cs typeface="Arial" charset="0"/>
              </a:rPr>
              <a:t> </a:t>
            </a:r>
            <a:r>
              <a:rPr sz="1600" spc="91" dirty="0">
                <a:solidFill>
                  <a:srgbClr val="212121"/>
                </a:solidFill>
                <a:latin typeface="Arial" charset="0"/>
                <a:ea typeface="Arial" charset="0"/>
                <a:cs typeface="Arial" charset="0"/>
              </a:rPr>
              <a:t>store</a:t>
            </a:r>
            <a:r>
              <a:rPr sz="1600" spc="0" dirty="0">
                <a:solidFill>
                  <a:srgbClr val="212121"/>
                </a:solidFill>
                <a:latin typeface="Arial" charset="0"/>
                <a:ea typeface="Arial" charset="0"/>
                <a:cs typeface="Arial" charset="0"/>
              </a:rPr>
              <a:t>d</a:t>
            </a:r>
            <a:r>
              <a:rPr sz="1600" spc="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a:t>
            </a:r>
            <a:r>
              <a:rPr sz="1600" spc="0" dirty="0">
                <a:solidFill>
                  <a:srgbClr val="212121"/>
                </a:solidFill>
                <a:latin typeface="Arial" charset="0"/>
                <a:ea typeface="Arial" charset="0"/>
                <a:cs typeface="Arial" charset="0"/>
              </a:rPr>
              <a:t>n</a:t>
            </a:r>
            <a:r>
              <a:rPr sz="1600" spc="122" dirty="0">
                <a:solidFill>
                  <a:srgbClr val="212121"/>
                </a:solidFill>
                <a:latin typeface="Arial" charset="0"/>
                <a:ea typeface="Arial" charset="0"/>
                <a:cs typeface="Arial" charset="0"/>
              </a:rPr>
              <a:t> </a:t>
            </a:r>
            <a:r>
              <a:rPr sz="1600" spc="0" dirty="0">
                <a:solidFill>
                  <a:srgbClr val="212121"/>
                </a:solidFill>
                <a:latin typeface="Arial" charset="0"/>
                <a:ea typeface="Arial" charset="0"/>
                <a:cs typeface="Arial" charset="0"/>
              </a:rPr>
              <a:t>a</a:t>
            </a:r>
            <a:r>
              <a:rPr sz="1600" spc="176"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dam</a:t>
            </a:r>
            <a:r>
              <a:rPr sz="1600" spc="0" dirty="0">
                <a:solidFill>
                  <a:srgbClr val="212121"/>
                </a:solidFill>
                <a:latin typeface="Arial" charset="0"/>
                <a:ea typeface="Arial" charset="0"/>
                <a:cs typeface="Arial" charset="0"/>
              </a:rPr>
              <a:t>,</a:t>
            </a:r>
            <a:r>
              <a:rPr sz="1600" spc="286" dirty="0">
                <a:solidFill>
                  <a:srgbClr val="212121"/>
                </a:solidFill>
                <a:latin typeface="Arial" charset="0"/>
                <a:ea typeface="Arial" charset="0"/>
                <a:cs typeface="Arial" charset="0"/>
              </a:rPr>
              <a:t> </a:t>
            </a:r>
            <a:r>
              <a:rPr sz="1600" spc="95" dirty="0">
                <a:solidFill>
                  <a:srgbClr val="212121"/>
                </a:solidFill>
                <a:latin typeface="Arial" charset="0"/>
                <a:ea typeface="Arial" charset="0"/>
                <a:cs typeface="Arial" charset="0"/>
              </a:rPr>
              <a:t>rat</a:t>
            </a:r>
            <a:r>
              <a:rPr sz="1600" spc="0" dirty="0">
                <a:solidFill>
                  <a:srgbClr val="212121"/>
                </a:solidFill>
                <a:latin typeface="Arial" charset="0"/>
                <a:ea typeface="Arial" charset="0"/>
                <a:cs typeface="Arial" charset="0"/>
              </a:rPr>
              <a:t>e</a:t>
            </a:r>
            <a:r>
              <a:rPr sz="1600" spc="-5"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a:t>
            </a:r>
            <a:r>
              <a:rPr sz="1600" spc="0" dirty="0">
                <a:solidFill>
                  <a:srgbClr val="212121"/>
                </a:solidFill>
                <a:latin typeface="Arial" charset="0"/>
                <a:ea typeface="Arial" charset="0"/>
                <a:cs typeface="Arial" charset="0"/>
              </a:rPr>
              <a:t>f</a:t>
            </a:r>
            <a:r>
              <a:rPr lang="en-US" sz="1600" spc="163"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flo</a:t>
            </a:r>
            <a:r>
              <a:rPr sz="1600" spc="0" dirty="0">
                <a:solidFill>
                  <a:srgbClr val="212121"/>
                </a:solidFill>
                <a:latin typeface="Arial" charset="0"/>
                <a:ea typeface="Arial" charset="0"/>
                <a:cs typeface="Arial" charset="0"/>
              </a:rPr>
              <a:t>w</a:t>
            </a:r>
            <a:r>
              <a:rPr sz="1600" spc="197"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a:t>
            </a:r>
            <a:r>
              <a:rPr sz="1600" spc="0" dirty="0">
                <a:solidFill>
                  <a:srgbClr val="212121"/>
                </a:solidFill>
                <a:latin typeface="Arial" charset="0"/>
                <a:ea typeface="Arial" charset="0"/>
                <a:cs typeface="Arial" charset="0"/>
              </a:rPr>
              <a:t>f</a:t>
            </a:r>
            <a:r>
              <a:rPr sz="1600" spc="163"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whic</a:t>
            </a:r>
            <a:r>
              <a:rPr sz="1600" spc="0" dirty="0">
                <a:solidFill>
                  <a:srgbClr val="212121"/>
                </a:solidFill>
                <a:latin typeface="Arial" charset="0"/>
                <a:ea typeface="Arial" charset="0"/>
                <a:cs typeface="Arial" charset="0"/>
              </a:rPr>
              <a:t>h</a:t>
            </a:r>
            <a:r>
              <a:rPr sz="1600" spc="322"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a:t>
            </a:r>
            <a:r>
              <a:rPr sz="1600" spc="0" dirty="0">
                <a:solidFill>
                  <a:srgbClr val="212121"/>
                </a:solidFill>
                <a:latin typeface="Arial" charset="0"/>
                <a:ea typeface="Arial" charset="0"/>
                <a:cs typeface="Arial" charset="0"/>
              </a:rPr>
              <a:t>s</a:t>
            </a:r>
            <a:r>
              <a:rPr sz="1600" spc="109" dirty="0">
                <a:solidFill>
                  <a:srgbClr val="212121"/>
                </a:solidFill>
                <a:latin typeface="Arial" charset="0"/>
                <a:ea typeface="Arial" charset="0"/>
                <a:cs typeface="Arial" charset="0"/>
              </a:rPr>
              <a:t> </a:t>
            </a:r>
            <a:r>
              <a:rPr sz="1600" spc="87" dirty="0">
                <a:solidFill>
                  <a:srgbClr val="212121"/>
                </a:solidFill>
                <a:latin typeface="Arial" charset="0"/>
                <a:ea typeface="Arial" charset="0"/>
                <a:cs typeface="Arial" charset="0"/>
              </a:rPr>
              <a:t>controlle</a:t>
            </a:r>
            <a:r>
              <a:rPr sz="1600" spc="0" dirty="0">
                <a:solidFill>
                  <a:srgbClr val="212121"/>
                </a:solidFill>
                <a:latin typeface="Arial" charset="0"/>
                <a:ea typeface="Arial" charset="0"/>
                <a:cs typeface="Arial" charset="0"/>
              </a:rPr>
              <a:t>d</a:t>
            </a:r>
            <a:r>
              <a:rPr sz="1600" spc="36"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b</a:t>
            </a:r>
            <a:r>
              <a:rPr sz="1600" spc="0" dirty="0">
                <a:solidFill>
                  <a:srgbClr val="212121"/>
                </a:solidFill>
                <a:latin typeface="Arial" charset="0"/>
                <a:ea typeface="Arial" charset="0"/>
                <a:cs typeface="Arial" charset="0"/>
              </a:rPr>
              <a:t>y</a:t>
            </a:r>
            <a:r>
              <a:rPr sz="1600" spc="189" dirty="0">
                <a:solidFill>
                  <a:srgbClr val="212121"/>
                </a:solidFill>
                <a:latin typeface="Arial" charset="0"/>
                <a:ea typeface="Arial" charset="0"/>
                <a:cs typeface="Arial" charset="0"/>
              </a:rPr>
              <a:t> </a:t>
            </a:r>
            <a:r>
              <a:rPr sz="1600" spc="93" dirty="0">
                <a:solidFill>
                  <a:srgbClr val="212121"/>
                </a:solidFill>
                <a:latin typeface="Arial" charset="0"/>
                <a:ea typeface="Arial" charset="0"/>
                <a:cs typeface="Arial" charset="0"/>
              </a:rPr>
              <a:t>th</a:t>
            </a:r>
            <a:r>
              <a:rPr sz="1600" spc="0" dirty="0">
                <a:solidFill>
                  <a:srgbClr val="212121"/>
                </a:solidFill>
                <a:latin typeface="Arial" charset="0"/>
                <a:ea typeface="Arial" charset="0"/>
                <a:cs typeface="Arial" charset="0"/>
              </a:rPr>
              <a:t>e</a:t>
            </a:r>
            <a:r>
              <a:rPr sz="1600" spc="13"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openin</a:t>
            </a:r>
            <a:r>
              <a:rPr sz="1600" spc="0" dirty="0">
                <a:solidFill>
                  <a:srgbClr val="212121"/>
                </a:solidFill>
                <a:latin typeface="Arial" charset="0"/>
                <a:ea typeface="Arial" charset="0"/>
                <a:cs typeface="Arial" charset="0"/>
              </a:rPr>
              <a:t>g </a:t>
            </a:r>
            <a:r>
              <a:rPr sz="1600" spc="129"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a:t>
            </a:r>
            <a:r>
              <a:rPr sz="1600" spc="0" dirty="0">
                <a:solidFill>
                  <a:srgbClr val="212121"/>
                </a:solidFill>
                <a:latin typeface="Arial" charset="0"/>
                <a:ea typeface="Arial" charset="0"/>
                <a:cs typeface="Arial" charset="0"/>
              </a:rPr>
              <a:t>f</a:t>
            </a:r>
            <a:r>
              <a:rPr sz="1600" spc="163"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da</a:t>
            </a:r>
            <a:r>
              <a:rPr sz="1600" spc="0" dirty="0">
                <a:solidFill>
                  <a:srgbClr val="212121"/>
                </a:solidFill>
                <a:latin typeface="Arial" charset="0"/>
                <a:ea typeface="Arial" charset="0"/>
                <a:cs typeface="Arial" charset="0"/>
              </a:rPr>
              <a:t>m</a:t>
            </a:r>
            <a:r>
              <a:rPr sz="1600" spc="346"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gate</a:t>
            </a:r>
            <a:r>
              <a:rPr sz="1600" spc="0" dirty="0">
                <a:solidFill>
                  <a:srgbClr val="212121"/>
                </a:solidFill>
                <a:latin typeface="Arial" charset="0"/>
                <a:ea typeface="Arial" charset="0"/>
                <a:cs typeface="Arial" charset="0"/>
              </a:rPr>
              <a:t>.</a:t>
            </a:r>
            <a:r>
              <a:rPr sz="1600" spc="69"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Th</a:t>
            </a:r>
            <a:r>
              <a:rPr sz="1600" spc="0" dirty="0">
                <a:solidFill>
                  <a:srgbClr val="212121"/>
                </a:solidFill>
                <a:latin typeface="Arial" charset="0"/>
                <a:ea typeface="Arial" charset="0"/>
                <a:cs typeface="Arial" charset="0"/>
              </a:rPr>
              <a:t>e </a:t>
            </a:r>
            <a:r>
              <a:rPr sz="1600" spc="79" dirty="0">
                <a:solidFill>
                  <a:srgbClr val="212121"/>
                </a:solidFill>
                <a:latin typeface="Arial" charset="0"/>
                <a:ea typeface="Arial" charset="0"/>
                <a:cs typeface="Arial" charset="0"/>
              </a:rPr>
              <a:t>kineti</a:t>
            </a:r>
            <a:r>
              <a:rPr sz="1600" spc="0" dirty="0">
                <a:solidFill>
                  <a:srgbClr val="212121"/>
                </a:solidFill>
                <a:latin typeface="Arial" charset="0"/>
                <a:ea typeface="Arial" charset="0"/>
                <a:cs typeface="Arial" charset="0"/>
              </a:rPr>
              <a:t>c</a:t>
            </a:r>
            <a:r>
              <a:rPr sz="1600" spc="69" dirty="0">
                <a:solidFill>
                  <a:srgbClr val="212121"/>
                </a:solidFill>
                <a:latin typeface="Arial" charset="0"/>
                <a:ea typeface="Arial" charset="0"/>
                <a:cs typeface="Arial" charset="0"/>
              </a:rPr>
              <a:t> </a:t>
            </a:r>
            <a:r>
              <a:rPr sz="1600" spc="88" dirty="0">
                <a:solidFill>
                  <a:srgbClr val="212121"/>
                </a:solidFill>
                <a:latin typeface="Arial" charset="0"/>
                <a:ea typeface="Arial" charset="0"/>
                <a:cs typeface="Arial" charset="0"/>
              </a:rPr>
              <a:t>energ</a:t>
            </a:r>
            <a:r>
              <a:rPr sz="1600" spc="0" dirty="0">
                <a:solidFill>
                  <a:srgbClr val="212121"/>
                </a:solidFill>
                <a:latin typeface="Arial" charset="0"/>
                <a:ea typeface="Arial" charset="0"/>
                <a:cs typeface="Arial" charset="0"/>
              </a:rPr>
              <a:t>y</a:t>
            </a:r>
            <a:r>
              <a:rPr sz="1600" spc="-1" dirty="0">
                <a:solidFill>
                  <a:srgbClr val="212121"/>
                </a:solidFill>
                <a:latin typeface="Arial" charset="0"/>
                <a:ea typeface="Arial" charset="0"/>
                <a:cs typeface="Arial" charset="0"/>
              </a:rPr>
              <a:t> </a:t>
            </a:r>
            <a:r>
              <a:rPr sz="1600" spc="88" dirty="0">
                <a:solidFill>
                  <a:srgbClr val="212121"/>
                </a:solidFill>
                <a:latin typeface="Arial" charset="0"/>
                <a:ea typeface="Arial" charset="0"/>
                <a:cs typeface="Arial" charset="0"/>
              </a:rPr>
              <a:t>generate</a:t>
            </a:r>
            <a:r>
              <a:rPr sz="1600" spc="0" dirty="0">
                <a:solidFill>
                  <a:srgbClr val="212121"/>
                </a:solidFill>
                <a:latin typeface="Arial" charset="0"/>
                <a:ea typeface="Arial" charset="0"/>
                <a:cs typeface="Arial" charset="0"/>
              </a:rPr>
              <a:t>d</a:t>
            </a:r>
            <a:r>
              <a:rPr sz="1600" spc="228"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b</a:t>
            </a:r>
            <a:r>
              <a:rPr sz="1600" spc="0" dirty="0">
                <a:solidFill>
                  <a:srgbClr val="212121"/>
                </a:solidFill>
                <a:latin typeface="Arial" charset="0"/>
                <a:ea typeface="Arial" charset="0"/>
                <a:cs typeface="Arial" charset="0"/>
              </a:rPr>
              <a:t>y</a:t>
            </a:r>
            <a:r>
              <a:rPr sz="1600" spc="189"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flowin</a:t>
            </a:r>
            <a:r>
              <a:rPr sz="1600" spc="0" dirty="0">
                <a:solidFill>
                  <a:srgbClr val="212121"/>
                </a:solidFill>
                <a:latin typeface="Arial" charset="0"/>
                <a:ea typeface="Arial" charset="0"/>
                <a:cs typeface="Arial" charset="0"/>
              </a:rPr>
              <a:t>g</a:t>
            </a:r>
            <a:r>
              <a:rPr sz="1600" spc="265" dirty="0">
                <a:solidFill>
                  <a:srgbClr val="212121"/>
                </a:solidFill>
                <a:latin typeface="Arial" charset="0"/>
                <a:ea typeface="Arial" charset="0"/>
                <a:cs typeface="Arial" charset="0"/>
              </a:rPr>
              <a:t> </a:t>
            </a:r>
            <a:r>
              <a:rPr sz="1600" spc="91" dirty="0">
                <a:solidFill>
                  <a:srgbClr val="212121"/>
                </a:solidFill>
                <a:latin typeface="Arial" charset="0"/>
                <a:ea typeface="Arial" charset="0"/>
                <a:cs typeface="Arial" charset="0"/>
              </a:rPr>
              <a:t>wate</a:t>
            </a:r>
            <a:r>
              <a:rPr sz="1600" spc="0" dirty="0">
                <a:solidFill>
                  <a:srgbClr val="212121"/>
                </a:solidFill>
                <a:latin typeface="Arial" charset="0"/>
                <a:ea typeface="Arial" charset="0"/>
                <a:cs typeface="Arial" charset="0"/>
              </a:rPr>
              <a:t>r</a:t>
            </a:r>
            <a:r>
              <a:rPr sz="1600" spc="42"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a:t>
            </a:r>
            <a:r>
              <a:rPr sz="1600" spc="0" dirty="0">
                <a:solidFill>
                  <a:srgbClr val="212121"/>
                </a:solidFill>
                <a:latin typeface="Arial" charset="0"/>
                <a:ea typeface="Arial" charset="0"/>
                <a:cs typeface="Arial" charset="0"/>
              </a:rPr>
              <a:t>s</a:t>
            </a:r>
            <a:r>
              <a:rPr sz="1600" spc="109"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use</a:t>
            </a:r>
            <a:r>
              <a:rPr sz="1600" spc="0" dirty="0">
                <a:solidFill>
                  <a:srgbClr val="212121"/>
                </a:solidFill>
                <a:latin typeface="Arial" charset="0"/>
                <a:ea typeface="Arial" charset="0"/>
                <a:cs typeface="Arial" charset="0"/>
              </a:rPr>
              <a:t>d </a:t>
            </a:r>
            <a:r>
              <a:rPr sz="1600" spc="56" dirty="0">
                <a:solidFill>
                  <a:srgbClr val="212121"/>
                </a:solidFill>
                <a:latin typeface="Arial" charset="0"/>
                <a:ea typeface="Arial" charset="0"/>
                <a:cs typeface="Arial" charset="0"/>
              </a:rPr>
              <a:t> </a:t>
            </a:r>
            <a:r>
              <a:rPr sz="1600" spc="94" dirty="0">
                <a:solidFill>
                  <a:srgbClr val="212121"/>
                </a:solidFill>
                <a:latin typeface="Arial" charset="0"/>
                <a:ea typeface="Arial" charset="0"/>
                <a:cs typeface="Arial" charset="0"/>
              </a:rPr>
              <a:t>t</a:t>
            </a:r>
            <a:r>
              <a:rPr sz="1600" spc="0" dirty="0">
                <a:solidFill>
                  <a:srgbClr val="212121"/>
                </a:solidFill>
                <a:latin typeface="Arial" charset="0"/>
                <a:ea typeface="Arial" charset="0"/>
                <a:cs typeface="Arial" charset="0"/>
              </a:rPr>
              <a:t>o</a:t>
            </a:r>
            <a:r>
              <a:rPr sz="1600" spc="2"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prope</a:t>
            </a:r>
            <a:r>
              <a:rPr sz="1600" spc="0" dirty="0">
                <a:solidFill>
                  <a:srgbClr val="212121"/>
                </a:solidFill>
                <a:latin typeface="Arial" charset="0"/>
                <a:ea typeface="Arial" charset="0"/>
                <a:cs typeface="Arial" charset="0"/>
              </a:rPr>
              <a:t>l </a:t>
            </a:r>
            <a:r>
              <a:rPr sz="1600" spc="137"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turbin</a:t>
            </a:r>
            <a:r>
              <a:rPr sz="1600" spc="0" dirty="0">
                <a:solidFill>
                  <a:srgbClr val="212121"/>
                </a:solidFill>
                <a:latin typeface="Arial" charset="0"/>
                <a:ea typeface="Arial" charset="0"/>
                <a:cs typeface="Arial" charset="0"/>
              </a:rPr>
              <a:t>e</a:t>
            </a:r>
            <a:r>
              <a:rPr sz="1600" spc="69" dirty="0">
                <a:solidFill>
                  <a:srgbClr val="212121"/>
                </a:solidFill>
                <a:latin typeface="Arial" charset="0"/>
                <a:ea typeface="Arial" charset="0"/>
                <a:cs typeface="Arial" charset="0"/>
              </a:rPr>
              <a:t> </a:t>
            </a:r>
            <a:r>
              <a:rPr sz="1600" spc="92" dirty="0">
                <a:solidFill>
                  <a:srgbClr val="212121"/>
                </a:solidFill>
                <a:latin typeface="Arial" charset="0"/>
                <a:ea typeface="Arial" charset="0"/>
                <a:cs typeface="Arial" charset="0"/>
              </a:rPr>
              <a:t>tha</a:t>
            </a:r>
            <a:r>
              <a:rPr sz="1600" spc="0" dirty="0">
                <a:solidFill>
                  <a:srgbClr val="212121"/>
                </a:solidFill>
                <a:latin typeface="Arial" charset="0"/>
                <a:ea typeface="Arial" charset="0"/>
                <a:cs typeface="Arial" charset="0"/>
              </a:rPr>
              <a:t>t</a:t>
            </a:r>
            <a:r>
              <a:rPr sz="1600" spc="88" dirty="0">
                <a:solidFill>
                  <a:srgbClr val="212121"/>
                </a:solidFill>
                <a:latin typeface="Arial" charset="0"/>
                <a:ea typeface="Arial" charset="0"/>
                <a:cs typeface="Arial" charset="0"/>
              </a:rPr>
              <a:t> </a:t>
            </a:r>
            <a:r>
              <a:rPr sz="1600" spc="92" dirty="0">
                <a:solidFill>
                  <a:srgbClr val="212121"/>
                </a:solidFill>
                <a:latin typeface="Arial" charset="0"/>
                <a:ea typeface="Arial" charset="0"/>
                <a:cs typeface="Arial" charset="0"/>
              </a:rPr>
              <a:t>generate</a:t>
            </a:r>
            <a:r>
              <a:rPr sz="1600" spc="0" dirty="0">
                <a:solidFill>
                  <a:srgbClr val="212121"/>
                </a:solidFill>
                <a:latin typeface="Arial" charset="0"/>
                <a:ea typeface="Arial" charset="0"/>
                <a:cs typeface="Arial" charset="0"/>
              </a:rPr>
              <a:t>s </a:t>
            </a:r>
            <a:r>
              <a:rPr sz="1600" spc="79" dirty="0">
                <a:solidFill>
                  <a:srgbClr val="212121"/>
                </a:solidFill>
                <a:latin typeface="Arial" charset="0"/>
                <a:ea typeface="Arial" charset="0"/>
                <a:cs typeface="Arial" charset="0"/>
              </a:rPr>
              <a:t>electricity</a:t>
            </a:r>
            <a:r>
              <a:rPr sz="1600" spc="0" dirty="0">
                <a:solidFill>
                  <a:srgbClr val="212121"/>
                </a:solidFill>
                <a:latin typeface="Arial" charset="0"/>
                <a:ea typeface="Arial" charset="0"/>
                <a:cs typeface="Arial" charset="0"/>
              </a:rPr>
              <a:t>.</a:t>
            </a:r>
            <a:endParaRPr sz="1600" dirty="0">
              <a:latin typeface="Arial" charset="0"/>
              <a:ea typeface="Arial" charset="0"/>
              <a:cs typeface="Arial" charset="0"/>
            </a:endParaRPr>
          </a:p>
        </p:txBody>
      </p:sp>
      <p:sp>
        <p:nvSpPr>
          <p:cNvPr id="12" name="object 25"/>
          <p:cNvSpPr/>
          <p:nvPr/>
        </p:nvSpPr>
        <p:spPr>
          <a:xfrm>
            <a:off x="10497109" y="249331"/>
            <a:ext cx="1485900" cy="485775"/>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xmlns="" val="119611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2661976" y="254934"/>
            <a:ext cx="6858000" cy="49911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2"/>
          <p:cNvSpPr txBox="1"/>
          <p:nvPr/>
        </p:nvSpPr>
        <p:spPr>
          <a:xfrm>
            <a:off x="236856" y="5705875"/>
            <a:ext cx="11542768" cy="515556"/>
          </a:xfrm>
          <a:prstGeom prst="rect">
            <a:avLst/>
          </a:prstGeom>
        </p:spPr>
        <p:txBody>
          <a:bodyPr wrap="square" lIns="0" tIns="0" rIns="0" bIns="0" rtlCol="0">
            <a:noAutofit/>
          </a:bodyPr>
          <a:lstStyle/>
          <a:p>
            <a:pPr marL="298450" indent="-285750">
              <a:lnSpc>
                <a:spcPts val="1745"/>
              </a:lnSpc>
              <a:spcBef>
                <a:spcPts val="87"/>
              </a:spcBef>
              <a:buFont typeface="Arial" charset="0"/>
              <a:buChar char="•"/>
            </a:pPr>
            <a:r>
              <a:rPr sz="1600" b="1" spc="79" dirty="0">
                <a:solidFill>
                  <a:srgbClr val="212121"/>
                </a:solidFill>
                <a:latin typeface="Arial" charset="0"/>
                <a:ea typeface="Arial" charset="0"/>
                <a:cs typeface="Arial" charset="0"/>
              </a:rPr>
              <a:t>Run-of-the-rive</a:t>
            </a:r>
            <a:r>
              <a:rPr sz="1600" b="1" spc="0" dirty="0">
                <a:solidFill>
                  <a:srgbClr val="212121"/>
                </a:solidFill>
                <a:latin typeface="Arial" charset="0"/>
                <a:ea typeface="Arial" charset="0"/>
                <a:cs typeface="Arial" charset="0"/>
              </a:rPr>
              <a:t>r</a:t>
            </a:r>
            <a:r>
              <a:rPr sz="1600" b="1" spc="164"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hydroelectricity</a:t>
            </a:r>
            <a:r>
              <a:rPr sz="1600" b="1" spc="0" dirty="0">
                <a:solidFill>
                  <a:srgbClr val="212121"/>
                </a:solidFill>
                <a:latin typeface="Arial" charset="0"/>
                <a:ea typeface="Arial" charset="0"/>
                <a:cs typeface="Arial" charset="0"/>
              </a:rPr>
              <a:t>:</a:t>
            </a:r>
            <a:r>
              <a:rPr sz="1600" b="1"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Suc</a:t>
            </a:r>
            <a:r>
              <a:rPr sz="1600" spc="0" dirty="0">
                <a:solidFill>
                  <a:srgbClr val="212121"/>
                </a:solidFill>
                <a:latin typeface="Arial" charset="0"/>
                <a:ea typeface="Arial" charset="0"/>
                <a:cs typeface="Arial" charset="0"/>
              </a:rPr>
              <a:t>h</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syste</a:t>
            </a:r>
            <a:r>
              <a:rPr sz="1600" spc="0" dirty="0">
                <a:solidFill>
                  <a:srgbClr val="212121"/>
                </a:solidFill>
                <a:latin typeface="Arial" charset="0"/>
                <a:ea typeface="Arial" charset="0"/>
                <a:cs typeface="Arial" charset="0"/>
              </a:rPr>
              <a:t>m</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capture</a:t>
            </a:r>
            <a:r>
              <a:rPr sz="1600" spc="0" dirty="0">
                <a:solidFill>
                  <a:srgbClr val="212121"/>
                </a:solidFill>
                <a:latin typeface="Arial" charset="0"/>
                <a:ea typeface="Arial" charset="0"/>
                <a:cs typeface="Arial" charset="0"/>
              </a:rPr>
              <a:t>s</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th</a:t>
            </a:r>
            <a:r>
              <a:rPr sz="1600" spc="0" dirty="0">
                <a:solidFill>
                  <a:srgbClr val="212121"/>
                </a:solidFill>
                <a:latin typeface="Arial" charset="0"/>
                <a:ea typeface="Arial" charset="0"/>
                <a:cs typeface="Arial" charset="0"/>
              </a:rPr>
              <a:t>e</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kineti</a:t>
            </a:r>
            <a:r>
              <a:rPr sz="1600" spc="0" dirty="0">
                <a:solidFill>
                  <a:srgbClr val="212121"/>
                </a:solidFill>
                <a:latin typeface="Arial" charset="0"/>
                <a:ea typeface="Arial" charset="0"/>
                <a:cs typeface="Arial" charset="0"/>
              </a:rPr>
              <a:t>c</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energ</a:t>
            </a:r>
            <a:r>
              <a:rPr sz="1600" spc="0" dirty="0">
                <a:solidFill>
                  <a:srgbClr val="212121"/>
                </a:solidFill>
                <a:latin typeface="Arial" charset="0"/>
                <a:ea typeface="Arial" charset="0"/>
                <a:cs typeface="Arial" charset="0"/>
              </a:rPr>
              <a:t>y</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river</a:t>
            </a:r>
            <a:r>
              <a:rPr sz="1600" spc="0" dirty="0">
                <a:solidFill>
                  <a:srgbClr val="212121"/>
                </a:solidFill>
                <a:latin typeface="Arial" charset="0"/>
                <a:ea typeface="Arial" charset="0"/>
                <a:cs typeface="Arial" charset="0"/>
              </a:rPr>
              <a:t>s</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a:t>
            </a:r>
            <a:r>
              <a:rPr sz="1600" spc="0" dirty="0">
                <a:solidFill>
                  <a:srgbClr val="212121"/>
                </a:solidFill>
                <a:latin typeface="Arial" charset="0"/>
                <a:ea typeface="Arial" charset="0"/>
                <a:cs typeface="Arial" charset="0"/>
              </a:rPr>
              <a:t>r</a:t>
            </a:r>
            <a:r>
              <a:rPr lang="en-US" sz="1600" dirty="0">
                <a:latin typeface="Arial" charset="0"/>
                <a:ea typeface="Arial" charset="0"/>
                <a:cs typeface="Arial" charset="0"/>
              </a:rPr>
              <a:t> </a:t>
            </a:r>
            <a:r>
              <a:rPr sz="1600" spc="79" dirty="0">
                <a:solidFill>
                  <a:srgbClr val="212121"/>
                </a:solidFill>
                <a:latin typeface="Arial" charset="0"/>
                <a:ea typeface="Arial" charset="0"/>
                <a:cs typeface="Arial" charset="0"/>
              </a:rPr>
              <a:t>streams</a:t>
            </a:r>
            <a:r>
              <a:rPr sz="1600" spc="0" dirty="0">
                <a:solidFill>
                  <a:srgbClr val="212121"/>
                </a:solidFill>
                <a:latin typeface="Arial" charset="0"/>
                <a:ea typeface="Arial" charset="0"/>
                <a:cs typeface="Arial" charset="0"/>
              </a:rPr>
              <a:t>,</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withou</a:t>
            </a:r>
            <a:r>
              <a:rPr sz="1600" spc="0" dirty="0">
                <a:solidFill>
                  <a:srgbClr val="212121"/>
                </a:solidFill>
                <a:latin typeface="Arial" charset="0"/>
                <a:ea typeface="Arial" charset="0"/>
                <a:cs typeface="Arial" charset="0"/>
              </a:rPr>
              <a:t>t</a:t>
            </a:r>
            <a:r>
              <a:rPr sz="1600" spc="164" dirty="0">
                <a:solidFill>
                  <a:srgbClr val="212121"/>
                </a:solidFill>
                <a:latin typeface="Arial" charset="0"/>
                <a:ea typeface="Arial" charset="0"/>
                <a:cs typeface="Arial" charset="0"/>
              </a:rPr>
              <a:t> </a:t>
            </a:r>
            <a:r>
              <a:rPr sz="1600" spc="0" dirty="0">
                <a:solidFill>
                  <a:srgbClr val="212121"/>
                </a:solidFill>
                <a:latin typeface="Arial" charset="0"/>
                <a:ea typeface="Arial" charset="0"/>
                <a:cs typeface="Arial" charset="0"/>
              </a:rPr>
              <a:t>a</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larg</a:t>
            </a:r>
            <a:r>
              <a:rPr sz="1600" spc="0" dirty="0">
                <a:solidFill>
                  <a:srgbClr val="212121"/>
                </a:solidFill>
                <a:latin typeface="Arial" charset="0"/>
                <a:ea typeface="Arial" charset="0"/>
                <a:cs typeface="Arial" charset="0"/>
              </a:rPr>
              <a:t>e</a:t>
            </a:r>
            <a:r>
              <a:rPr lang="en-US"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reservoi</a:t>
            </a:r>
            <a:r>
              <a:rPr sz="1600" spc="0" dirty="0">
                <a:solidFill>
                  <a:srgbClr val="212121"/>
                </a:solidFill>
                <a:latin typeface="Arial" charset="0"/>
                <a:ea typeface="Arial" charset="0"/>
                <a:cs typeface="Arial" charset="0"/>
              </a:rPr>
              <a:t>r</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an</a:t>
            </a:r>
            <a:r>
              <a:rPr sz="1600" spc="0" dirty="0">
                <a:solidFill>
                  <a:srgbClr val="212121"/>
                </a:solidFill>
                <a:latin typeface="Arial" charset="0"/>
                <a:ea typeface="Arial" charset="0"/>
                <a:cs typeface="Arial" charset="0"/>
              </a:rPr>
              <a:t>d</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sometime</a:t>
            </a:r>
            <a:r>
              <a:rPr sz="1600" spc="0" dirty="0">
                <a:solidFill>
                  <a:srgbClr val="212121"/>
                </a:solidFill>
                <a:latin typeface="Arial" charset="0"/>
                <a:ea typeface="Arial" charset="0"/>
                <a:cs typeface="Arial" charset="0"/>
              </a:rPr>
              <a:t>s</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withou</a:t>
            </a:r>
            <a:r>
              <a:rPr sz="1600" spc="0" dirty="0">
                <a:solidFill>
                  <a:srgbClr val="212121"/>
                </a:solidFill>
                <a:latin typeface="Arial" charset="0"/>
                <a:ea typeface="Arial" charset="0"/>
                <a:cs typeface="Arial" charset="0"/>
              </a:rPr>
              <a:t>t</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th</a:t>
            </a:r>
            <a:r>
              <a:rPr sz="1600" spc="0" dirty="0">
                <a:solidFill>
                  <a:srgbClr val="212121"/>
                </a:solidFill>
                <a:latin typeface="Arial" charset="0"/>
                <a:ea typeface="Arial" charset="0"/>
                <a:cs typeface="Arial" charset="0"/>
              </a:rPr>
              <a:t>e</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us</a:t>
            </a:r>
            <a:r>
              <a:rPr sz="1600" spc="0" dirty="0">
                <a:solidFill>
                  <a:srgbClr val="212121"/>
                </a:solidFill>
                <a:latin typeface="Arial" charset="0"/>
                <a:ea typeface="Arial" charset="0"/>
                <a:cs typeface="Arial" charset="0"/>
              </a:rPr>
              <a:t>e</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a:t>
            </a:r>
            <a:r>
              <a:rPr sz="1600" spc="0" dirty="0">
                <a:solidFill>
                  <a:srgbClr val="212121"/>
                </a:solidFill>
                <a:latin typeface="Arial" charset="0"/>
                <a:ea typeface="Arial" charset="0"/>
                <a:cs typeface="Arial" charset="0"/>
              </a:rPr>
              <a:t>f</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dams</a:t>
            </a:r>
            <a:r>
              <a:rPr sz="1600" spc="0" dirty="0">
                <a:solidFill>
                  <a:srgbClr val="212121"/>
                </a:solidFill>
                <a:latin typeface="Arial" charset="0"/>
                <a:ea typeface="Arial" charset="0"/>
                <a:cs typeface="Arial" charset="0"/>
              </a:rPr>
              <a:t>.</a:t>
            </a:r>
            <a:endParaRPr sz="1600" dirty="0">
              <a:latin typeface="Arial" charset="0"/>
              <a:ea typeface="Arial" charset="0"/>
              <a:cs typeface="Arial" charset="0"/>
            </a:endParaRPr>
          </a:p>
        </p:txBody>
      </p:sp>
      <p:sp>
        <p:nvSpPr>
          <p:cNvPr id="10" name="object 25"/>
          <p:cNvSpPr/>
          <p:nvPr/>
        </p:nvSpPr>
        <p:spPr>
          <a:xfrm>
            <a:off x="10497109" y="249331"/>
            <a:ext cx="1485900" cy="485775"/>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xmlns="" val="100636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2321298" y="0"/>
            <a:ext cx="7324724" cy="54864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2"/>
          <p:cNvSpPr txBox="1"/>
          <p:nvPr/>
        </p:nvSpPr>
        <p:spPr>
          <a:xfrm>
            <a:off x="244143" y="5628973"/>
            <a:ext cx="11710292" cy="629253"/>
          </a:xfrm>
          <a:prstGeom prst="rect">
            <a:avLst/>
          </a:prstGeom>
        </p:spPr>
        <p:txBody>
          <a:bodyPr wrap="square" lIns="0" tIns="0" rIns="0" bIns="0" rtlCol="0">
            <a:noAutofit/>
          </a:bodyPr>
          <a:lstStyle/>
          <a:p>
            <a:pPr marL="298450" marR="22349" indent="-285750">
              <a:lnSpc>
                <a:spcPts val="1745"/>
              </a:lnSpc>
              <a:spcBef>
                <a:spcPts val="87"/>
              </a:spcBef>
              <a:buFont typeface="Arial" charset="0"/>
              <a:buChar char="•"/>
            </a:pPr>
            <a:r>
              <a:rPr sz="1600" b="1" spc="79" dirty="0">
                <a:solidFill>
                  <a:srgbClr val="212121"/>
                </a:solidFill>
                <a:latin typeface="Arial" charset="0"/>
                <a:ea typeface="Arial" charset="0"/>
                <a:cs typeface="Arial" charset="0"/>
              </a:rPr>
              <a:t>Pumped-storag</a:t>
            </a:r>
            <a:r>
              <a:rPr sz="1600" b="1" spc="0" dirty="0">
                <a:solidFill>
                  <a:srgbClr val="212121"/>
                </a:solidFill>
                <a:latin typeface="Arial" charset="0"/>
                <a:ea typeface="Arial" charset="0"/>
                <a:cs typeface="Arial" charset="0"/>
              </a:rPr>
              <a:t>e</a:t>
            </a:r>
            <a:r>
              <a:rPr sz="1600" b="1" spc="164"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hydroelectricity</a:t>
            </a:r>
            <a:r>
              <a:rPr sz="1600" b="1" spc="0" dirty="0">
                <a:solidFill>
                  <a:srgbClr val="212121"/>
                </a:solidFill>
                <a:latin typeface="Arial" charset="0"/>
                <a:ea typeface="Arial" charset="0"/>
                <a:cs typeface="Arial" charset="0"/>
              </a:rPr>
              <a:t>:</a:t>
            </a:r>
            <a:r>
              <a:rPr sz="1600" b="1"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Suc</a:t>
            </a:r>
            <a:r>
              <a:rPr sz="1600" spc="0" dirty="0">
                <a:solidFill>
                  <a:srgbClr val="212121"/>
                </a:solidFill>
                <a:latin typeface="Arial" charset="0"/>
                <a:ea typeface="Arial" charset="0"/>
                <a:cs typeface="Arial" charset="0"/>
              </a:rPr>
              <a:t>h</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syste</a:t>
            </a:r>
            <a:r>
              <a:rPr sz="1600" spc="0" dirty="0">
                <a:solidFill>
                  <a:srgbClr val="212121"/>
                </a:solidFill>
                <a:latin typeface="Arial" charset="0"/>
                <a:ea typeface="Arial" charset="0"/>
                <a:cs typeface="Arial" charset="0"/>
              </a:rPr>
              <a:t>m</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store</a:t>
            </a:r>
            <a:r>
              <a:rPr sz="1600" spc="0" dirty="0">
                <a:solidFill>
                  <a:srgbClr val="212121"/>
                </a:solidFill>
                <a:latin typeface="Arial" charset="0"/>
                <a:ea typeface="Arial" charset="0"/>
                <a:cs typeface="Arial" charset="0"/>
              </a:rPr>
              <a:t>s</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wate</a:t>
            </a:r>
            <a:r>
              <a:rPr sz="1600" spc="0" dirty="0">
                <a:solidFill>
                  <a:srgbClr val="212121"/>
                </a:solidFill>
                <a:latin typeface="Arial" charset="0"/>
                <a:ea typeface="Arial" charset="0"/>
                <a:cs typeface="Arial" charset="0"/>
              </a:rPr>
              <a:t>r</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pumpe</a:t>
            </a:r>
            <a:r>
              <a:rPr sz="1600" spc="0" dirty="0">
                <a:solidFill>
                  <a:srgbClr val="212121"/>
                </a:solidFill>
                <a:latin typeface="Arial" charset="0"/>
                <a:ea typeface="Arial" charset="0"/>
                <a:cs typeface="Arial" charset="0"/>
              </a:rPr>
              <a:t>d</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uphil</a:t>
            </a:r>
            <a:r>
              <a:rPr sz="1600" spc="0" dirty="0">
                <a:solidFill>
                  <a:srgbClr val="212121"/>
                </a:solidFill>
                <a:latin typeface="Arial" charset="0"/>
                <a:ea typeface="Arial" charset="0"/>
                <a:cs typeface="Arial" charset="0"/>
              </a:rPr>
              <a:t>l</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int</a:t>
            </a:r>
            <a:r>
              <a:rPr sz="1600" spc="0" dirty="0">
                <a:solidFill>
                  <a:srgbClr val="212121"/>
                </a:solidFill>
                <a:latin typeface="Arial" charset="0"/>
                <a:ea typeface="Arial" charset="0"/>
                <a:cs typeface="Arial" charset="0"/>
              </a:rPr>
              <a:t>o</a:t>
            </a:r>
            <a:r>
              <a:rPr lang="en-US" sz="1600" dirty="0">
                <a:latin typeface="Arial" charset="0"/>
                <a:ea typeface="Arial" charset="0"/>
                <a:cs typeface="Arial" charset="0"/>
              </a:rPr>
              <a:t> </a:t>
            </a:r>
            <a:r>
              <a:rPr sz="1600" spc="79" dirty="0">
                <a:solidFill>
                  <a:srgbClr val="212121"/>
                </a:solidFill>
                <a:latin typeface="Arial" charset="0"/>
                <a:ea typeface="Arial" charset="0"/>
                <a:cs typeface="Arial" charset="0"/>
              </a:rPr>
              <a:t>reservoir</a:t>
            </a:r>
            <a:r>
              <a:rPr sz="1600" spc="0" dirty="0">
                <a:solidFill>
                  <a:srgbClr val="212121"/>
                </a:solidFill>
                <a:latin typeface="Arial" charset="0"/>
                <a:ea typeface="Arial" charset="0"/>
                <a:cs typeface="Arial" charset="0"/>
              </a:rPr>
              <a:t>s</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durin</a:t>
            </a:r>
            <a:r>
              <a:rPr sz="1600" spc="0" dirty="0">
                <a:solidFill>
                  <a:srgbClr val="212121"/>
                </a:solidFill>
                <a:latin typeface="Arial" charset="0"/>
                <a:ea typeface="Arial" charset="0"/>
                <a:cs typeface="Arial" charset="0"/>
              </a:rPr>
              <a:t>g</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period</a:t>
            </a:r>
            <a:r>
              <a:rPr sz="1600" spc="0" dirty="0">
                <a:solidFill>
                  <a:srgbClr val="212121"/>
                </a:solidFill>
                <a:latin typeface="Arial" charset="0"/>
                <a:ea typeface="Arial" charset="0"/>
                <a:cs typeface="Arial" charset="0"/>
              </a:rPr>
              <a:t>s</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a:t>
            </a:r>
            <a:r>
              <a:rPr sz="1600" spc="0" dirty="0">
                <a:solidFill>
                  <a:srgbClr val="212121"/>
                </a:solidFill>
                <a:latin typeface="Arial" charset="0"/>
                <a:ea typeface="Arial" charset="0"/>
                <a:cs typeface="Arial" charset="0"/>
              </a:rPr>
              <a:t>f</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lo</a:t>
            </a:r>
            <a:r>
              <a:rPr sz="1600" spc="0" dirty="0">
                <a:solidFill>
                  <a:srgbClr val="212121"/>
                </a:solidFill>
                <a:latin typeface="Arial" charset="0"/>
                <a:ea typeface="Arial" charset="0"/>
                <a:cs typeface="Arial" charset="0"/>
              </a:rPr>
              <a:t>w</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deman</a:t>
            </a:r>
            <a:r>
              <a:rPr sz="1600" spc="0" dirty="0">
                <a:solidFill>
                  <a:srgbClr val="212121"/>
                </a:solidFill>
                <a:latin typeface="Arial" charset="0"/>
                <a:ea typeface="Arial" charset="0"/>
                <a:cs typeface="Arial" charset="0"/>
              </a:rPr>
              <a:t>d</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t</a:t>
            </a:r>
            <a:r>
              <a:rPr sz="1600" spc="0" dirty="0">
                <a:solidFill>
                  <a:srgbClr val="212121"/>
                </a:solidFill>
                <a:latin typeface="Arial" charset="0"/>
                <a:ea typeface="Arial" charset="0"/>
                <a:cs typeface="Arial" charset="0"/>
              </a:rPr>
              <a:t>o</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b</a:t>
            </a:r>
            <a:r>
              <a:rPr sz="1600" spc="0" dirty="0">
                <a:solidFill>
                  <a:srgbClr val="212121"/>
                </a:solidFill>
                <a:latin typeface="Arial" charset="0"/>
                <a:ea typeface="Arial" charset="0"/>
                <a:cs typeface="Arial" charset="0"/>
              </a:rPr>
              <a:t>e</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release</a:t>
            </a:r>
            <a:r>
              <a:rPr sz="1600" spc="0" dirty="0">
                <a:solidFill>
                  <a:srgbClr val="212121"/>
                </a:solidFill>
                <a:latin typeface="Arial" charset="0"/>
                <a:ea typeface="Arial" charset="0"/>
                <a:cs typeface="Arial" charset="0"/>
              </a:rPr>
              <a:t>d</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fo</a:t>
            </a:r>
            <a:r>
              <a:rPr sz="1600" spc="0" dirty="0">
                <a:solidFill>
                  <a:srgbClr val="212121"/>
                </a:solidFill>
                <a:latin typeface="Arial" charset="0"/>
                <a:ea typeface="Arial" charset="0"/>
                <a:cs typeface="Arial" charset="0"/>
              </a:rPr>
              <a:t>r</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generatio</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whe</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deman</a:t>
            </a:r>
            <a:r>
              <a:rPr sz="1600" spc="0" dirty="0">
                <a:solidFill>
                  <a:srgbClr val="212121"/>
                </a:solidFill>
                <a:latin typeface="Arial" charset="0"/>
                <a:ea typeface="Arial" charset="0"/>
                <a:cs typeface="Arial" charset="0"/>
              </a:rPr>
              <a:t>d</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a:t>
            </a:r>
            <a:r>
              <a:rPr sz="1600" spc="0" dirty="0">
                <a:solidFill>
                  <a:srgbClr val="212121"/>
                </a:solidFill>
                <a:latin typeface="Arial" charset="0"/>
                <a:ea typeface="Arial" charset="0"/>
                <a:cs typeface="Arial" charset="0"/>
              </a:rPr>
              <a:t>s </a:t>
            </a:r>
            <a:r>
              <a:rPr sz="1600" spc="79" dirty="0">
                <a:solidFill>
                  <a:srgbClr val="212121"/>
                </a:solidFill>
                <a:latin typeface="Arial" charset="0"/>
                <a:ea typeface="Arial" charset="0"/>
                <a:cs typeface="Arial" charset="0"/>
              </a:rPr>
              <a:t>hig</a:t>
            </a:r>
            <a:r>
              <a:rPr sz="1600" spc="0" dirty="0">
                <a:solidFill>
                  <a:srgbClr val="212121"/>
                </a:solidFill>
                <a:latin typeface="Arial" charset="0"/>
                <a:ea typeface="Arial" charset="0"/>
                <a:cs typeface="Arial" charset="0"/>
              </a:rPr>
              <a:t>h</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a:t>
            </a:r>
            <a:r>
              <a:rPr sz="1600" spc="0" dirty="0">
                <a:solidFill>
                  <a:srgbClr val="212121"/>
                </a:solidFill>
                <a:latin typeface="Arial" charset="0"/>
                <a:ea typeface="Arial" charset="0"/>
                <a:cs typeface="Arial" charset="0"/>
              </a:rPr>
              <a:t>r</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syste</a:t>
            </a:r>
            <a:r>
              <a:rPr sz="1600" spc="0" dirty="0">
                <a:solidFill>
                  <a:srgbClr val="212121"/>
                </a:solidFill>
                <a:latin typeface="Arial" charset="0"/>
                <a:ea typeface="Arial" charset="0"/>
                <a:cs typeface="Arial" charset="0"/>
              </a:rPr>
              <a:t>m</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generatio</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a:t>
            </a:r>
            <a:r>
              <a:rPr sz="1600" spc="0" dirty="0">
                <a:solidFill>
                  <a:srgbClr val="212121"/>
                </a:solidFill>
                <a:latin typeface="Arial" charset="0"/>
                <a:ea typeface="Arial" charset="0"/>
                <a:cs typeface="Arial" charset="0"/>
              </a:rPr>
              <a:t>s</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low</a:t>
            </a:r>
            <a:r>
              <a:rPr sz="1600" spc="0" dirty="0">
                <a:solidFill>
                  <a:srgbClr val="212121"/>
                </a:solidFill>
                <a:latin typeface="Arial" charset="0"/>
                <a:ea typeface="Arial" charset="0"/>
                <a:cs typeface="Arial" charset="0"/>
              </a:rPr>
              <a:t>.</a:t>
            </a:r>
            <a:endParaRPr sz="1600" dirty="0">
              <a:latin typeface="Arial" charset="0"/>
              <a:ea typeface="Arial" charset="0"/>
              <a:cs typeface="Arial" charset="0"/>
            </a:endParaRPr>
          </a:p>
        </p:txBody>
      </p:sp>
      <p:sp>
        <p:nvSpPr>
          <p:cNvPr id="8" name="object 25"/>
          <p:cNvSpPr/>
          <p:nvPr/>
        </p:nvSpPr>
        <p:spPr>
          <a:xfrm>
            <a:off x="10497109" y="249331"/>
            <a:ext cx="1485900" cy="485775"/>
          </a:xfrm>
          <a:prstGeom prst="rect">
            <a:avLst/>
          </a:prstGeom>
          <a:blipFill>
            <a:blip r:embed="rId3" cstate="print"/>
            <a:stretch>
              <a:fillRect/>
            </a:stretch>
          </a:blipFill>
        </p:spPr>
        <p:txBody>
          <a:bodyPr wrap="square" lIns="0" tIns="0" rIns="0" bIns="0" rtlCol="0">
            <a:noAutofit/>
          </a:bodyPr>
          <a:lstStyle/>
          <a:p>
            <a:endParaRPr/>
          </a:p>
        </p:txBody>
      </p:sp>
      <p:sp>
        <p:nvSpPr>
          <p:cNvPr id="9"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xmlns="" val="679872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6"/>
          <p:cNvSpPr txBox="1"/>
          <p:nvPr/>
        </p:nvSpPr>
        <p:spPr>
          <a:xfrm>
            <a:off x="234949" y="967218"/>
            <a:ext cx="11748060" cy="515556"/>
          </a:xfrm>
          <a:prstGeom prst="rect">
            <a:avLst/>
          </a:prstGeom>
        </p:spPr>
        <p:txBody>
          <a:bodyPr wrap="square" lIns="0" tIns="0" rIns="0" bIns="0" rtlCol="0">
            <a:noAutofit/>
          </a:bodyPr>
          <a:lstStyle/>
          <a:p>
            <a:pPr marL="12700">
              <a:lnSpc>
                <a:spcPts val="1770"/>
              </a:lnSpc>
              <a:spcBef>
                <a:spcPts val="88"/>
              </a:spcBef>
            </a:pPr>
            <a:r>
              <a:rPr sz="1600" b="1" spc="79" dirty="0">
                <a:solidFill>
                  <a:srgbClr val="212121"/>
                </a:solidFill>
                <a:latin typeface="Arial" charset="0"/>
                <a:ea typeface="Arial" charset="0"/>
                <a:cs typeface="Arial" charset="0"/>
              </a:rPr>
              <a:t>Whil</a:t>
            </a:r>
            <a:r>
              <a:rPr sz="1600" b="1" spc="0" dirty="0">
                <a:solidFill>
                  <a:srgbClr val="212121"/>
                </a:solidFill>
                <a:latin typeface="Arial" charset="0"/>
                <a:ea typeface="Arial" charset="0"/>
                <a:cs typeface="Arial" charset="0"/>
              </a:rPr>
              <a:t>e</a:t>
            </a:r>
            <a:r>
              <a:rPr sz="1600" b="1" spc="335" dirty="0">
                <a:solidFill>
                  <a:srgbClr val="212121"/>
                </a:solidFill>
                <a:latin typeface="Arial" charset="0"/>
                <a:ea typeface="Arial" charset="0"/>
                <a:cs typeface="Arial" charset="0"/>
              </a:rPr>
              <a:t> </a:t>
            </a:r>
            <a:r>
              <a:rPr sz="1600" b="1" spc="87" dirty="0">
                <a:solidFill>
                  <a:srgbClr val="212121"/>
                </a:solidFill>
                <a:latin typeface="Arial" charset="0"/>
                <a:ea typeface="Arial" charset="0"/>
                <a:cs typeface="Arial" charset="0"/>
              </a:rPr>
              <a:t>ther</a:t>
            </a:r>
            <a:r>
              <a:rPr sz="1600" b="1" spc="0" dirty="0">
                <a:solidFill>
                  <a:srgbClr val="212121"/>
                </a:solidFill>
                <a:latin typeface="Arial" charset="0"/>
                <a:ea typeface="Arial" charset="0"/>
                <a:cs typeface="Arial" charset="0"/>
              </a:rPr>
              <a:t>e</a:t>
            </a:r>
            <a:r>
              <a:rPr sz="1600" b="1" spc="288" dirty="0">
                <a:solidFill>
                  <a:srgbClr val="212121"/>
                </a:solidFill>
                <a:latin typeface="Arial" charset="0"/>
                <a:ea typeface="Arial" charset="0"/>
                <a:cs typeface="Arial" charset="0"/>
              </a:rPr>
              <a:t> </a:t>
            </a:r>
            <a:r>
              <a:rPr sz="1600" b="1" spc="87" dirty="0">
                <a:solidFill>
                  <a:srgbClr val="212121"/>
                </a:solidFill>
                <a:latin typeface="Arial" charset="0"/>
                <a:ea typeface="Arial" charset="0"/>
                <a:cs typeface="Arial" charset="0"/>
              </a:rPr>
              <a:t>exis</a:t>
            </a:r>
            <a:r>
              <a:rPr sz="1600" b="1" spc="0" dirty="0">
                <a:solidFill>
                  <a:srgbClr val="212121"/>
                </a:solidFill>
                <a:latin typeface="Arial" charset="0"/>
                <a:ea typeface="Arial" charset="0"/>
                <a:cs typeface="Arial" charset="0"/>
              </a:rPr>
              <a:t>t</a:t>
            </a:r>
            <a:r>
              <a:rPr sz="1600" b="1" spc="26" dirty="0">
                <a:solidFill>
                  <a:srgbClr val="212121"/>
                </a:solidFill>
                <a:latin typeface="Arial" charset="0"/>
                <a:ea typeface="Arial" charset="0"/>
                <a:cs typeface="Arial" charset="0"/>
              </a:rPr>
              <a:t> </a:t>
            </a:r>
            <a:r>
              <a:rPr sz="1600" b="1" spc="87" dirty="0">
                <a:solidFill>
                  <a:srgbClr val="212121"/>
                </a:solidFill>
                <a:latin typeface="Arial" charset="0"/>
                <a:ea typeface="Arial" charset="0"/>
                <a:cs typeface="Arial" charset="0"/>
              </a:rPr>
              <a:t>severa</a:t>
            </a:r>
            <a:r>
              <a:rPr sz="1600" b="1" spc="0" dirty="0">
                <a:solidFill>
                  <a:srgbClr val="212121"/>
                </a:solidFill>
                <a:latin typeface="Arial" charset="0"/>
                <a:ea typeface="Arial" charset="0"/>
                <a:cs typeface="Arial" charset="0"/>
              </a:rPr>
              <a:t>l</a:t>
            </a:r>
            <a:r>
              <a:rPr sz="1600" b="1" spc="66" dirty="0">
                <a:solidFill>
                  <a:srgbClr val="212121"/>
                </a:solidFill>
                <a:latin typeface="Arial" charset="0"/>
                <a:ea typeface="Arial" charset="0"/>
                <a:cs typeface="Arial" charset="0"/>
              </a:rPr>
              <a:t> </a:t>
            </a:r>
            <a:r>
              <a:rPr sz="1600" b="1" spc="87" dirty="0">
                <a:solidFill>
                  <a:srgbClr val="212121"/>
                </a:solidFill>
                <a:latin typeface="Arial" charset="0"/>
                <a:ea typeface="Arial" charset="0"/>
                <a:cs typeface="Arial" charset="0"/>
              </a:rPr>
              <a:t>method</a:t>
            </a:r>
            <a:r>
              <a:rPr sz="1600" b="1" spc="0" dirty="0">
                <a:solidFill>
                  <a:srgbClr val="212121"/>
                </a:solidFill>
                <a:latin typeface="Arial" charset="0"/>
                <a:ea typeface="Arial" charset="0"/>
                <a:cs typeface="Arial" charset="0"/>
              </a:rPr>
              <a:t>s</a:t>
            </a:r>
            <a:r>
              <a:rPr sz="1600" b="1" spc="144"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fo</a:t>
            </a:r>
            <a:r>
              <a:rPr sz="1600" b="1" spc="0" dirty="0">
                <a:solidFill>
                  <a:srgbClr val="212121"/>
                </a:solidFill>
                <a:latin typeface="Arial" charset="0"/>
                <a:ea typeface="Arial" charset="0"/>
                <a:cs typeface="Arial" charset="0"/>
              </a:rPr>
              <a:t>r</a:t>
            </a:r>
            <a:r>
              <a:rPr sz="1600" b="1" spc="275"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generatio</a:t>
            </a:r>
            <a:r>
              <a:rPr sz="1600" b="1" spc="0" dirty="0">
                <a:solidFill>
                  <a:srgbClr val="212121"/>
                </a:solidFill>
                <a:latin typeface="Arial" charset="0"/>
                <a:ea typeface="Arial" charset="0"/>
                <a:cs typeface="Arial" charset="0"/>
              </a:rPr>
              <a:t>n</a:t>
            </a:r>
            <a:r>
              <a:rPr sz="1600" b="1" spc="69"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o</a:t>
            </a:r>
            <a:r>
              <a:rPr sz="1600" b="1" spc="0" dirty="0">
                <a:solidFill>
                  <a:srgbClr val="212121"/>
                </a:solidFill>
                <a:latin typeface="Arial" charset="0"/>
                <a:ea typeface="Arial" charset="0"/>
                <a:cs typeface="Arial" charset="0"/>
              </a:rPr>
              <a:t>f</a:t>
            </a:r>
            <a:r>
              <a:rPr sz="1600" b="1" spc="163"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hydropower</a:t>
            </a:r>
            <a:r>
              <a:rPr sz="1600" b="1" spc="0" dirty="0">
                <a:solidFill>
                  <a:srgbClr val="212121"/>
                </a:solidFill>
                <a:latin typeface="Arial" charset="0"/>
                <a:ea typeface="Arial" charset="0"/>
                <a:cs typeface="Arial" charset="0"/>
              </a:rPr>
              <a:t>,</a:t>
            </a:r>
            <a:r>
              <a:rPr sz="1600" b="1" spc="69" dirty="0">
                <a:solidFill>
                  <a:srgbClr val="212121"/>
                </a:solidFill>
                <a:latin typeface="Arial" charset="0"/>
                <a:ea typeface="Arial" charset="0"/>
                <a:cs typeface="Arial" charset="0"/>
              </a:rPr>
              <a:t> </a:t>
            </a:r>
            <a:r>
              <a:rPr sz="1600" b="1" spc="90" dirty="0">
                <a:solidFill>
                  <a:srgbClr val="212121"/>
                </a:solidFill>
                <a:latin typeface="Arial" charset="0"/>
                <a:ea typeface="Arial" charset="0"/>
                <a:cs typeface="Arial" charset="0"/>
              </a:rPr>
              <a:t>the</a:t>
            </a:r>
            <a:r>
              <a:rPr sz="1600" b="1" spc="0" dirty="0">
                <a:solidFill>
                  <a:srgbClr val="212121"/>
                </a:solidFill>
                <a:latin typeface="Arial" charset="0"/>
                <a:ea typeface="Arial" charset="0"/>
                <a:cs typeface="Arial" charset="0"/>
              </a:rPr>
              <a:t>y</a:t>
            </a:r>
            <a:r>
              <a:rPr sz="1600" b="1" spc="23"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hav</a:t>
            </a:r>
            <a:r>
              <a:rPr sz="1600" b="1" spc="0" dirty="0">
                <a:solidFill>
                  <a:srgbClr val="212121"/>
                </a:solidFill>
                <a:latin typeface="Arial" charset="0"/>
                <a:ea typeface="Arial" charset="0"/>
                <a:cs typeface="Arial" charset="0"/>
              </a:rPr>
              <a:t>e </a:t>
            </a:r>
            <a:r>
              <a:rPr sz="1600" b="1" spc="15"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followin</a:t>
            </a:r>
            <a:r>
              <a:rPr sz="1600" b="1" spc="0" dirty="0">
                <a:solidFill>
                  <a:srgbClr val="212121"/>
                </a:solidFill>
                <a:latin typeface="Arial" charset="0"/>
                <a:ea typeface="Arial" charset="0"/>
                <a:cs typeface="Arial" charset="0"/>
              </a:rPr>
              <a:t>g</a:t>
            </a:r>
            <a:r>
              <a:rPr lang="en-US" sz="1600" b="1" dirty="0">
                <a:latin typeface="Arial" charset="0"/>
                <a:ea typeface="Arial" charset="0"/>
                <a:cs typeface="Arial" charset="0"/>
              </a:rPr>
              <a:t> </a:t>
            </a:r>
            <a:r>
              <a:rPr sz="1600" b="1" spc="79" dirty="0">
                <a:solidFill>
                  <a:srgbClr val="212121"/>
                </a:solidFill>
                <a:latin typeface="Arial" charset="0"/>
                <a:ea typeface="Arial" charset="0"/>
                <a:cs typeface="Arial" charset="0"/>
              </a:rPr>
              <a:t>shortcomings</a:t>
            </a:r>
            <a:r>
              <a:rPr sz="1600" b="1" spc="0" dirty="0">
                <a:solidFill>
                  <a:srgbClr val="212121"/>
                </a:solidFill>
                <a:latin typeface="Arial" charset="0"/>
                <a:ea typeface="Arial" charset="0"/>
                <a:cs typeface="Arial" charset="0"/>
              </a:rPr>
              <a:t>:</a:t>
            </a:r>
            <a:endParaRPr lang="en-US" sz="1600" spc="0" dirty="0">
              <a:solidFill>
                <a:srgbClr val="212121"/>
              </a:solidFill>
              <a:latin typeface="Arial" charset="0"/>
              <a:ea typeface="Arial" charset="0"/>
              <a:cs typeface="Arial" charset="0"/>
            </a:endParaRPr>
          </a:p>
          <a:p>
            <a:pPr marL="12700">
              <a:lnSpc>
                <a:spcPts val="1770"/>
              </a:lnSpc>
              <a:spcBef>
                <a:spcPts val="88"/>
              </a:spcBef>
            </a:pPr>
            <a:endParaRPr lang="en-US" sz="1600" dirty="0">
              <a:solidFill>
                <a:srgbClr val="212121"/>
              </a:solidFill>
              <a:latin typeface="Arial" charset="0"/>
              <a:ea typeface="Arial" charset="0"/>
              <a:cs typeface="Arial" charset="0"/>
            </a:endParaRPr>
          </a:p>
          <a:p>
            <a:pPr marL="298450" indent="-285750">
              <a:lnSpc>
                <a:spcPts val="1770"/>
              </a:lnSpc>
              <a:spcBef>
                <a:spcPts val="88"/>
              </a:spcBef>
              <a:buFont typeface="Arial" charset="0"/>
              <a:buChar char="•"/>
            </a:pPr>
            <a:r>
              <a:rPr lang="en-US" sz="1600" spc="91" dirty="0">
                <a:solidFill>
                  <a:srgbClr val="212121"/>
                </a:solidFill>
                <a:latin typeface="Arial" charset="0"/>
                <a:ea typeface="Arial" charset="0"/>
                <a:cs typeface="Arial" charset="0"/>
              </a:rPr>
              <a:t>Wate</a:t>
            </a:r>
            <a:r>
              <a:rPr lang="en-US" sz="1600" spc="0" dirty="0">
                <a:solidFill>
                  <a:srgbClr val="212121"/>
                </a:solidFill>
                <a:latin typeface="Arial" charset="0"/>
                <a:ea typeface="Arial" charset="0"/>
                <a:cs typeface="Arial" charset="0"/>
              </a:rPr>
              <a:t>r</a:t>
            </a:r>
            <a:r>
              <a:rPr lang="en-US" sz="1600" spc="4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flo</a:t>
            </a:r>
            <a:r>
              <a:rPr lang="en-US" sz="1600" spc="0" dirty="0">
                <a:solidFill>
                  <a:srgbClr val="212121"/>
                </a:solidFill>
                <a:latin typeface="Arial" charset="0"/>
                <a:ea typeface="Arial" charset="0"/>
                <a:cs typeface="Arial" charset="0"/>
              </a:rPr>
              <a:t>w</a:t>
            </a:r>
            <a:r>
              <a:rPr lang="en-US" sz="1600" spc="197"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i</a:t>
            </a:r>
            <a:r>
              <a:rPr lang="en-US" sz="1600" spc="0" dirty="0">
                <a:solidFill>
                  <a:srgbClr val="212121"/>
                </a:solidFill>
                <a:latin typeface="Arial" charset="0"/>
                <a:ea typeface="Arial" charset="0"/>
                <a:cs typeface="Arial" charset="0"/>
              </a:rPr>
              <a:t>n</a:t>
            </a:r>
            <a:r>
              <a:rPr lang="en-US" sz="1600" spc="122" dirty="0">
                <a:solidFill>
                  <a:srgbClr val="212121"/>
                </a:solidFill>
                <a:latin typeface="Arial" charset="0"/>
                <a:ea typeface="Arial" charset="0"/>
                <a:cs typeface="Arial" charset="0"/>
              </a:rPr>
              <a:t> </a:t>
            </a:r>
            <a:r>
              <a:rPr lang="en-US" sz="1600" spc="0" dirty="0">
                <a:solidFill>
                  <a:srgbClr val="212121"/>
                </a:solidFill>
                <a:latin typeface="Arial" charset="0"/>
                <a:ea typeface="Arial" charset="0"/>
                <a:cs typeface="Arial" charset="0"/>
              </a:rPr>
              <a:t>a</a:t>
            </a:r>
            <a:r>
              <a:rPr lang="en-US" sz="1600" spc="176" dirty="0">
                <a:solidFill>
                  <a:srgbClr val="212121"/>
                </a:solidFill>
                <a:latin typeface="Arial" charset="0"/>
                <a:ea typeface="Arial" charset="0"/>
                <a:cs typeface="Arial" charset="0"/>
              </a:rPr>
              <a:t> </a:t>
            </a:r>
            <a:r>
              <a:rPr lang="en-US" sz="1600" spc="90" dirty="0">
                <a:solidFill>
                  <a:srgbClr val="212121"/>
                </a:solidFill>
                <a:latin typeface="Arial" charset="0"/>
                <a:ea typeface="Arial" charset="0"/>
                <a:cs typeface="Arial" charset="0"/>
              </a:rPr>
              <a:t>strea</a:t>
            </a:r>
            <a:r>
              <a:rPr lang="en-US" sz="1600" spc="0" dirty="0">
                <a:solidFill>
                  <a:srgbClr val="212121"/>
                </a:solidFill>
                <a:latin typeface="Arial" charset="0"/>
                <a:ea typeface="Arial" charset="0"/>
                <a:cs typeface="Arial" charset="0"/>
              </a:rPr>
              <a:t>m</a:t>
            </a:r>
            <a:r>
              <a:rPr lang="en-US" sz="1600" spc="62"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ca</a:t>
            </a:r>
            <a:r>
              <a:rPr lang="en-US" sz="1600" spc="0" dirty="0">
                <a:solidFill>
                  <a:srgbClr val="212121"/>
                </a:solidFill>
                <a:latin typeface="Arial" charset="0"/>
                <a:ea typeface="Arial" charset="0"/>
                <a:cs typeface="Arial" charset="0"/>
              </a:rPr>
              <a:t>n</a:t>
            </a:r>
            <a:r>
              <a:rPr lang="en-US" sz="1600" spc="306"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var</a:t>
            </a:r>
            <a:r>
              <a:rPr lang="en-US" sz="1600" spc="0" dirty="0">
                <a:solidFill>
                  <a:srgbClr val="212121"/>
                </a:solidFill>
                <a:latin typeface="Arial" charset="0"/>
                <a:ea typeface="Arial" charset="0"/>
                <a:cs typeface="Arial" charset="0"/>
              </a:rPr>
              <a:t>y</a:t>
            </a:r>
            <a:r>
              <a:rPr lang="en-US" sz="1600" spc="336"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widel</a:t>
            </a:r>
            <a:r>
              <a:rPr lang="en-US" sz="1600" spc="0" dirty="0">
                <a:solidFill>
                  <a:srgbClr val="212121"/>
                </a:solidFill>
                <a:latin typeface="Arial" charset="0"/>
                <a:ea typeface="Arial" charset="0"/>
                <a:cs typeface="Arial" charset="0"/>
              </a:rPr>
              <a:t>y</a:t>
            </a:r>
            <a:r>
              <a:rPr lang="en-US" sz="1600" spc="315"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fro</a:t>
            </a:r>
            <a:r>
              <a:rPr lang="en-US" sz="1600" spc="0" dirty="0">
                <a:solidFill>
                  <a:srgbClr val="212121"/>
                </a:solidFill>
                <a:latin typeface="Arial" charset="0"/>
                <a:ea typeface="Arial" charset="0"/>
                <a:cs typeface="Arial" charset="0"/>
              </a:rPr>
              <a:t>m</a:t>
            </a:r>
            <a:r>
              <a:rPr lang="en-US" sz="1600" spc="349"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seaso</a:t>
            </a:r>
            <a:r>
              <a:rPr lang="en-US" sz="1600" spc="0" dirty="0">
                <a:solidFill>
                  <a:srgbClr val="212121"/>
                </a:solidFill>
                <a:latin typeface="Arial" charset="0"/>
                <a:ea typeface="Arial" charset="0"/>
                <a:cs typeface="Arial" charset="0"/>
              </a:rPr>
              <a:t>n</a:t>
            </a:r>
            <a:r>
              <a:rPr lang="en-US" sz="1600" spc="-130"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t</a:t>
            </a:r>
            <a:r>
              <a:rPr lang="en-US" sz="1600" spc="0" dirty="0">
                <a:solidFill>
                  <a:srgbClr val="212121"/>
                </a:solidFill>
                <a:latin typeface="Arial" charset="0"/>
                <a:ea typeface="Arial" charset="0"/>
                <a:cs typeface="Arial" charset="0"/>
              </a:rPr>
              <a:t>o</a:t>
            </a:r>
            <a:r>
              <a:rPr lang="en-US" sz="1600" spc="5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season</a:t>
            </a:r>
            <a:r>
              <a:rPr lang="en-US" sz="1600" spc="0" dirty="0">
                <a:solidFill>
                  <a:srgbClr val="212121"/>
                </a:solidFill>
                <a:latin typeface="Arial" charset="0"/>
                <a:ea typeface="Arial" charset="0"/>
                <a:cs typeface="Arial" charset="0"/>
              </a:rPr>
              <a:t>.</a:t>
            </a:r>
            <a:endParaRPr lang="en-US" sz="1600" dirty="0">
              <a:latin typeface="Arial" charset="0"/>
              <a:ea typeface="Arial" charset="0"/>
              <a:cs typeface="Arial" charset="0"/>
            </a:endParaRPr>
          </a:p>
          <a:p>
            <a:pPr marL="12700">
              <a:lnSpc>
                <a:spcPts val="1770"/>
              </a:lnSpc>
              <a:spcBef>
                <a:spcPts val="88"/>
              </a:spcBef>
            </a:pPr>
            <a:endParaRPr lang="en-US" sz="1600" spc="87" dirty="0">
              <a:solidFill>
                <a:srgbClr val="212121"/>
              </a:solidFill>
              <a:latin typeface="Arial" charset="0"/>
              <a:ea typeface="Arial" charset="0"/>
              <a:cs typeface="Arial" charset="0"/>
            </a:endParaRPr>
          </a:p>
          <a:p>
            <a:pPr marL="298450" indent="-285750">
              <a:lnSpc>
                <a:spcPts val="1770"/>
              </a:lnSpc>
              <a:spcBef>
                <a:spcPts val="88"/>
              </a:spcBef>
              <a:buFont typeface="Arial" charset="0"/>
              <a:buChar char="•"/>
            </a:pPr>
            <a:r>
              <a:rPr lang="en-US" sz="1600" spc="87" dirty="0">
                <a:solidFill>
                  <a:srgbClr val="212121"/>
                </a:solidFill>
                <a:latin typeface="Arial" charset="0"/>
                <a:ea typeface="Arial" charset="0"/>
                <a:cs typeface="Arial" charset="0"/>
              </a:rPr>
              <a:t>Developmen</a:t>
            </a:r>
            <a:r>
              <a:rPr lang="en-US" sz="1600" spc="0" dirty="0">
                <a:solidFill>
                  <a:srgbClr val="212121"/>
                </a:solidFill>
                <a:latin typeface="Arial" charset="0"/>
                <a:ea typeface="Arial" charset="0"/>
                <a:cs typeface="Arial" charset="0"/>
              </a:rPr>
              <a:t>t</a:t>
            </a:r>
            <a:r>
              <a:rPr lang="en-US" sz="1600" spc="98"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3" dirty="0">
                <a:solidFill>
                  <a:srgbClr val="212121"/>
                </a:solidFill>
                <a:latin typeface="Arial" charset="0"/>
                <a:ea typeface="Arial" charset="0"/>
                <a:cs typeface="Arial" charset="0"/>
              </a:rPr>
              <a:t> </a:t>
            </a:r>
            <a:r>
              <a:rPr lang="en-US" sz="1600" spc="0" dirty="0">
                <a:solidFill>
                  <a:srgbClr val="212121"/>
                </a:solidFill>
                <a:latin typeface="Arial" charset="0"/>
                <a:ea typeface="Arial" charset="0"/>
                <a:cs typeface="Arial" charset="0"/>
              </a:rPr>
              <a:t>a</a:t>
            </a:r>
            <a:r>
              <a:rPr lang="en-US" sz="1600" spc="176"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hydropowe</a:t>
            </a:r>
            <a:r>
              <a:rPr lang="en-US" sz="1600" spc="0" dirty="0">
                <a:solidFill>
                  <a:srgbClr val="212121"/>
                </a:solidFill>
                <a:latin typeface="Arial" charset="0"/>
                <a:ea typeface="Arial" charset="0"/>
                <a:cs typeface="Arial" charset="0"/>
              </a:rPr>
              <a:t>r</a:t>
            </a:r>
            <a:r>
              <a:rPr lang="en-US" sz="1600" spc="77"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sit</a:t>
            </a:r>
            <a:r>
              <a:rPr lang="en-US" sz="1600" spc="0" dirty="0">
                <a:solidFill>
                  <a:srgbClr val="212121"/>
                </a:solidFill>
                <a:latin typeface="Arial" charset="0"/>
                <a:ea typeface="Arial" charset="0"/>
                <a:cs typeface="Arial" charset="0"/>
              </a:rPr>
              <a:t>e</a:t>
            </a:r>
            <a:r>
              <a:rPr lang="en-US" sz="1600" spc="69"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therefor</a:t>
            </a:r>
            <a:r>
              <a:rPr lang="en-US" sz="1600" spc="0" dirty="0">
                <a:solidFill>
                  <a:srgbClr val="212121"/>
                </a:solidFill>
                <a:latin typeface="Arial" charset="0"/>
                <a:ea typeface="Arial" charset="0"/>
                <a:cs typeface="Arial" charset="0"/>
              </a:rPr>
              <a:t>e</a:t>
            </a:r>
            <a:r>
              <a:rPr lang="en-US" sz="1600" spc="5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require</a:t>
            </a:r>
            <a:r>
              <a:rPr lang="en-US" sz="1600" spc="0" dirty="0">
                <a:solidFill>
                  <a:srgbClr val="212121"/>
                </a:solidFill>
                <a:latin typeface="Arial" charset="0"/>
                <a:ea typeface="Arial" charset="0"/>
                <a:cs typeface="Arial" charset="0"/>
              </a:rPr>
              <a:t>s</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analysi</a:t>
            </a:r>
            <a:r>
              <a:rPr lang="en-US" sz="1600" spc="0" dirty="0">
                <a:solidFill>
                  <a:srgbClr val="212121"/>
                </a:solidFill>
                <a:latin typeface="Arial" charset="0"/>
                <a:ea typeface="Arial" charset="0"/>
                <a:cs typeface="Arial" charset="0"/>
              </a:rPr>
              <a:t>s </a:t>
            </a:r>
            <a:r>
              <a:rPr lang="en-US" sz="1600" spc="72"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3"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flo</a:t>
            </a:r>
            <a:r>
              <a:rPr lang="en-US" sz="1600" spc="0" dirty="0">
                <a:solidFill>
                  <a:srgbClr val="212121"/>
                </a:solidFill>
                <a:latin typeface="Arial" charset="0"/>
                <a:ea typeface="Arial" charset="0"/>
                <a:cs typeface="Arial" charset="0"/>
              </a:rPr>
              <a:t>w</a:t>
            </a:r>
            <a:r>
              <a:rPr lang="en-US" sz="1600" spc="197"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records</a:t>
            </a:r>
            <a:r>
              <a:rPr lang="en-US" sz="1600" spc="0" dirty="0">
                <a:solidFill>
                  <a:srgbClr val="212121"/>
                </a:solidFill>
                <a:latin typeface="Arial" charset="0"/>
                <a:ea typeface="Arial" charset="0"/>
                <a:cs typeface="Arial" charset="0"/>
              </a:rPr>
              <a:t>,</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sometime</a:t>
            </a:r>
            <a:r>
              <a:rPr lang="en-US" sz="1600" spc="0" dirty="0">
                <a:solidFill>
                  <a:srgbClr val="212121"/>
                </a:solidFill>
                <a:latin typeface="Arial" charset="0"/>
                <a:ea typeface="Arial" charset="0"/>
                <a:cs typeface="Arial" charset="0"/>
              </a:rPr>
              <a:t>s</a:t>
            </a:r>
            <a:r>
              <a:rPr lang="en-US" sz="1600" dirty="0">
                <a:latin typeface="Arial" charset="0"/>
                <a:ea typeface="Arial" charset="0"/>
                <a:cs typeface="Arial" charset="0"/>
              </a:rPr>
              <a:t> </a:t>
            </a:r>
            <a:r>
              <a:rPr lang="en-US" sz="1600" spc="86" dirty="0">
                <a:solidFill>
                  <a:srgbClr val="212121"/>
                </a:solidFill>
                <a:latin typeface="Arial" charset="0"/>
                <a:ea typeface="Arial" charset="0"/>
                <a:cs typeface="Arial" charset="0"/>
              </a:rPr>
              <a:t>spannin</a:t>
            </a:r>
            <a:r>
              <a:rPr lang="en-US" sz="1600" spc="0" dirty="0">
                <a:solidFill>
                  <a:srgbClr val="212121"/>
                </a:solidFill>
                <a:latin typeface="Arial" charset="0"/>
                <a:ea typeface="Arial" charset="0"/>
                <a:cs typeface="Arial" charset="0"/>
              </a:rPr>
              <a:t>g</a:t>
            </a:r>
            <a:r>
              <a:rPr lang="en-US" sz="1600" spc="4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decades</a:t>
            </a:r>
            <a:r>
              <a:rPr lang="en-US" sz="1600" spc="0" dirty="0">
                <a:solidFill>
                  <a:srgbClr val="212121"/>
                </a:solidFill>
                <a:latin typeface="Arial" charset="0"/>
                <a:ea typeface="Arial" charset="0"/>
                <a:cs typeface="Arial" charset="0"/>
              </a:rPr>
              <a:t>,</a:t>
            </a:r>
            <a:r>
              <a:rPr lang="en-US" sz="1600" spc="69"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t</a:t>
            </a:r>
            <a:r>
              <a:rPr lang="en-US" sz="1600" spc="0" dirty="0">
                <a:solidFill>
                  <a:srgbClr val="212121"/>
                </a:solidFill>
                <a:latin typeface="Arial" charset="0"/>
                <a:ea typeface="Arial" charset="0"/>
                <a:cs typeface="Arial" charset="0"/>
              </a:rPr>
              <a:t>o</a:t>
            </a:r>
            <a:r>
              <a:rPr lang="en-US" sz="1600" spc="54"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asses</a:t>
            </a:r>
            <a:r>
              <a:rPr lang="en-US" sz="1600" spc="0" dirty="0">
                <a:solidFill>
                  <a:srgbClr val="212121"/>
                </a:solidFill>
                <a:latin typeface="Arial" charset="0"/>
                <a:ea typeface="Arial" charset="0"/>
                <a:cs typeface="Arial" charset="0"/>
              </a:rPr>
              <a:t>s</a:t>
            </a:r>
            <a:r>
              <a:rPr lang="en-US" sz="1600" spc="-103"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th</a:t>
            </a:r>
            <a:r>
              <a:rPr lang="en-US" sz="1600" spc="0" dirty="0">
                <a:solidFill>
                  <a:srgbClr val="212121"/>
                </a:solidFill>
                <a:latin typeface="Arial" charset="0"/>
                <a:ea typeface="Arial" charset="0"/>
                <a:cs typeface="Arial" charset="0"/>
              </a:rPr>
              <a:t>e</a:t>
            </a:r>
            <a:r>
              <a:rPr lang="en-US" sz="1600" spc="63"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reliabl</a:t>
            </a:r>
            <a:r>
              <a:rPr lang="en-US" sz="1600" spc="0" dirty="0">
                <a:solidFill>
                  <a:srgbClr val="212121"/>
                </a:solidFill>
                <a:latin typeface="Arial" charset="0"/>
                <a:ea typeface="Arial" charset="0"/>
                <a:cs typeface="Arial" charset="0"/>
              </a:rPr>
              <a:t>e </a:t>
            </a:r>
            <a:r>
              <a:rPr lang="en-US" sz="1600" spc="132"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annua</a:t>
            </a:r>
            <a:r>
              <a:rPr lang="en-US" sz="1600" spc="0" dirty="0">
                <a:solidFill>
                  <a:srgbClr val="212121"/>
                </a:solidFill>
                <a:latin typeface="Arial" charset="0"/>
                <a:ea typeface="Arial" charset="0"/>
                <a:cs typeface="Arial" charset="0"/>
              </a:rPr>
              <a:t>l </a:t>
            </a:r>
            <a:r>
              <a:rPr lang="en-US" sz="1600" spc="111"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energ</a:t>
            </a:r>
            <a:r>
              <a:rPr lang="en-US" sz="1600" spc="0" dirty="0">
                <a:solidFill>
                  <a:srgbClr val="212121"/>
                </a:solidFill>
                <a:latin typeface="Arial" charset="0"/>
                <a:ea typeface="Arial" charset="0"/>
                <a:cs typeface="Arial" charset="0"/>
              </a:rPr>
              <a:t>y</a:t>
            </a:r>
            <a:r>
              <a:rPr lang="en-US" sz="1600" spc="4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supply</a:t>
            </a:r>
            <a:r>
              <a:rPr lang="en-US" sz="1600" spc="0" dirty="0">
                <a:solidFill>
                  <a:srgbClr val="212121"/>
                </a:solidFill>
                <a:latin typeface="Arial" charset="0"/>
                <a:ea typeface="Arial" charset="0"/>
                <a:cs typeface="Arial" charset="0"/>
              </a:rPr>
              <a:t>.</a:t>
            </a:r>
            <a:endParaRPr lang="en-US" sz="1600" dirty="0">
              <a:latin typeface="Arial" charset="0"/>
              <a:ea typeface="Arial" charset="0"/>
              <a:cs typeface="Arial" charset="0"/>
            </a:endParaRPr>
          </a:p>
          <a:p>
            <a:pPr marL="12700">
              <a:lnSpc>
                <a:spcPts val="1770"/>
              </a:lnSpc>
              <a:spcBef>
                <a:spcPts val="88"/>
              </a:spcBef>
            </a:pPr>
            <a:endParaRPr lang="en-US" sz="1600" dirty="0">
              <a:latin typeface="Arial" charset="0"/>
              <a:ea typeface="Arial" charset="0"/>
              <a:cs typeface="Arial" charset="0"/>
            </a:endParaRPr>
          </a:p>
          <a:p>
            <a:pPr marL="298450" indent="-285750">
              <a:lnSpc>
                <a:spcPts val="1770"/>
              </a:lnSpc>
              <a:spcBef>
                <a:spcPts val="88"/>
              </a:spcBef>
              <a:buFont typeface="Arial" charset="0"/>
              <a:buChar char="•"/>
            </a:pPr>
            <a:r>
              <a:rPr lang="en-US" sz="1600" spc="79" dirty="0">
                <a:solidFill>
                  <a:srgbClr val="212121"/>
                </a:solidFill>
                <a:latin typeface="Arial" charset="0"/>
                <a:ea typeface="Arial" charset="0"/>
                <a:cs typeface="Arial" charset="0"/>
              </a:rPr>
              <a:t>Dam</a:t>
            </a:r>
            <a:r>
              <a:rPr lang="en-US" sz="1600" spc="0" dirty="0">
                <a:solidFill>
                  <a:srgbClr val="212121"/>
                </a:solidFill>
                <a:latin typeface="Arial" charset="0"/>
                <a:ea typeface="Arial" charset="0"/>
                <a:cs typeface="Arial" charset="0"/>
              </a:rPr>
              <a:t>s</a:t>
            </a:r>
            <a:r>
              <a:rPr lang="en-US" sz="1600" spc="371"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an</a:t>
            </a:r>
            <a:r>
              <a:rPr lang="en-US" sz="1600" spc="0" dirty="0">
                <a:solidFill>
                  <a:srgbClr val="212121"/>
                </a:solidFill>
                <a:latin typeface="Arial" charset="0"/>
                <a:ea typeface="Arial" charset="0"/>
                <a:cs typeface="Arial" charset="0"/>
              </a:rPr>
              <a:t>d</a:t>
            </a:r>
            <a:r>
              <a:rPr lang="en-US" sz="1600" spc="360"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reservoirs</a:t>
            </a:r>
            <a:r>
              <a:rPr lang="en-US" sz="1600" spc="0" dirty="0">
                <a:solidFill>
                  <a:srgbClr val="212121"/>
                </a:solidFill>
                <a:latin typeface="Arial" charset="0"/>
                <a:ea typeface="Arial" charset="0"/>
                <a:cs typeface="Arial" charset="0"/>
              </a:rPr>
              <a:t>,</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although</a:t>
            </a:r>
            <a:r>
              <a:rPr lang="en-US" sz="1600" spc="0" dirty="0">
                <a:solidFill>
                  <a:srgbClr val="212121"/>
                </a:solidFill>
                <a:latin typeface="Arial" charset="0"/>
                <a:ea typeface="Arial" charset="0"/>
                <a:cs typeface="Arial" charset="0"/>
              </a:rPr>
              <a:t>,</a:t>
            </a:r>
            <a:r>
              <a:rPr lang="en-US" sz="1600" spc="69"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smoothin</a:t>
            </a:r>
            <a:r>
              <a:rPr lang="en-US" sz="1600" spc="0" dirty="0">
                <a:solidFill>
                  <a:srgbClr val="212121"/>
                </a:solidFill>
                <a:latin typeface="Arial" charset="0"/>
                <a:ea typeface="Arial" charset="0"/>
                <a:cs typeface="Arial" charset="0"/>
              </a:rPr>
              <a:t>g</a:t>
            </a:r>
            <a:r>
              <a:rPr lang="en-US" sz="1600" spc="5"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seasona</a:t>
            </a:r>
            <a:r>
              <a:rPr lang="en-US" sz="1600" spc="0" dirty="0">
                <a:solidFill>
                  <a:srgbClr val="212121"/>
                </a:solidFill>
                <a:latin typeface="Arial" charset="0"/>
                <a:ea typeface="Arial" charset="0"/>
                <a:cs typeface="Arial" charset="0"/>
              </a:rPr>
              <a:t>l</a:t>
            </a:r>
            <a:r>
              <a:rPr lang="en-US" sz="1600" spc="126"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change</a:t>
            </a:r>
            <a:r>
              <a:rPr lang="en-US" sz="1600" spc="0" dirty="0">
                <a:solidFill>
                  <a:srgbClr val="212121"/>
                </a:solidFill>
                <a:latin typeface="Arial" charset="0"/>
                <a:ea typeface="Arial" charset="0"/>
                <a:cs typeface="Arial" charset="0"/>
              </a:rPr>
              <a:t>s</a:t>
            </a:r>
            <a:r>
              <a:rPr lang="en-US" sz="1600" spc="70"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i</a:t>
            </a:r>
            <a:r>
              <a:rPr lang="en-US" sz="1600" spc="0" dirty="0">
                <a:solidFill>
                  <a:srgbClr val="212121"/>
                </a:solidFill>
                <a:latin typeface="Arial" charset="0"/>
                <a:ea typeface="Arial" charset="0"/>
                <a:cs typeface="Arial" charset="0"/>
              </a:rPr>
              <a:t>n</a:t>
            </a:r>
            <a:r>
              <a:rPr lang="en-US" sz="1600" spc="122"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wate</a:t>
            </a:r>
            <a:r>
              <a:rPr lang="en-US" sz="1600" spc="0" dirty="0">
                <a:solidFill>
                  <a:srgbClr val="212121"/>
                </a:solidFill>
                <a:latin typeface="Arial" charset="0"/>
                <a:ea typeface="Arial" charset="0"/>
                <a:cs typeface="Arial" charset="0"/>
              </a:rPr>
              <a:t>r</a:t>
            </a:r>
            <a:r>
              <a:rPr lang="en-US" sz="1600" spc="42"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flo</a:t>
            </a:r>
            <a:r>
              <a:rPr lang="en-US" sz="1600" spc="0" dirty="0">
                <a:solidFill>
                  <a:srgbClr val="212121"/>
                </a:solidFill>
                <a:latin typeface="Arial" charset="0"/>
                <a:ea typeface="Arial" charset="0"/>
                <a:cs typeface="Arial" charset="0"/>
              </a:rPr>
              <a:t>w</a:t>
            </a:r>
            <a:r>
              <a:rPr lang="en-US" sz="1600" spc="197"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bu</a:t>
            </a:r>
            <a:r>
              <a:rPr lang="en-US" sz="1600" spc="0" dirty="0">
                <a:solidFill>
                  <a:srgbClr val="212121"/>
                </a:solidFill>
                <a:latin typeface="Arial" charset="0"/>
                <a:ea typeface="Arial" charset="0"/>
                <a:cs typeface="Arial" charset="0"/>
              </a:rPr>
              <a:t>t</a:t>
            </a:r>
            <a:r>
              <a:rPr lang="en-US" sz="1600" spc="44"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the</a:t>
            </a:r>
            <a:r>
              <a:rPr lang="en-US" sz="1600" spc="0" dirty="0">
                <a:solidFill>
                  <a:srgbClr val="212121"/>
                </a:solidFill>
                <a:latin typeface="Arial" charset="0"/>
                <a:ea typeface="Arial" charset="0"/>
                <a:cs typeface="Arial" charset="0"/>
              </a:rPr>
              <a:t>y</a:t>
            </a:r>
            <a:r>
              <a:rPr lang="en-US" sz="1600" spc="37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hav</a:t>
            </a:r>
            <a:r>
              <a:rPr lang="en-US" sz="1600" spc="0" dirty="0">
                <a:solidFill>
                  <a:srgbClr val="212121"/>
                </a:solidFill>
                <a:latin typeface="Arial" charset="0"/>
                <a:ea typeface="Arial" charset="0"/>
                <a:cs typeface="Arial" charset="0"/>
              </a:rPr>
              <a:t>e</a:t>
            </a:r>
            <a:r>
              <a:rPr lang="en-US" sz="1600" dirty="0">
                <a:latin typeface="Arial" charset="0"/>
                <a:ea typeface="Arial" charset="0"/>
                <a:cs typeface="Arial" charset="0"/>
              </a:rPr>
              <a:t> </a:t>
            </a:r>
            <a:r>
              <a:rPr lang="en-US" sz="1600" spc="79" dirty="0">
                <a:solidFill>
                  <a:srgbClr val="212121"/>
                </a:solidFill>
                <a:latin typeface="Arial" charset="0"/>
                <a:ea typeface="Arial" charset="0"/>
                <a:cs typeface="Arial" charset="0"/>
              </a:rPr>
              <a:t>significan</a:t>
            </a:r>
            <a:r>
              <a:rPr lang="en-US" sz="1600" spc="0" dirty="0">
                <a:solidFill>
                  <a:srgbClr val="212121"/>
                </a:solidFill>
                <a:latin typeface="Arial" charset="0"/>
                <a:ea typeface="Arial" charset="0"/>
                <a:cs typeface="Arial" charset="0"/>
              </a:rPr>
              <a:t>t</a:t>
            </a:r>
            <a:r>
              <a:rPr lang="en-US" sz="1600" spc="69"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environmenta</a:t>
            </a:r>
            <a:r>
              <a:rPr lang="en-US" sz="1600" spc="0" dirty="0">
                <a:solidFill>
                  <a:srgbClr val="212121"/>
                </a:solidFill>
                <a:latin typeface="Arial" charset="0"/>
                <a:ea typeface="Arial" charset="0"/>
                <a:cs typeface="Arial" charset="0"/>
              </a:rPr>
              <a:t>l</a:t>
            </a:r>
            <a:r>
              <a:rPr lang="en-US" sz="1600" spc="124"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impac</a:t>
            </a:r>
            <a:r>
              <a:rPr lang="en-US" sz="1600" spc="0" dirty="0">
                <a:solidFill>
                  <a:srgbClr val="212121"/>
                </a:solidFill>
                <a:latin typeface="Arial" charset="0"/>
                <a:ea typeface="Arial" charset="0"/>
                <a:cs typeface="Arial" charset="0"/>
              </a:rPr>
              <a:t>t</a:t>
            </a:r>
            <a:r>
              <a:rPr lang="en-US" sz="1600" spc="37"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a:t>
            </a:r>
            <a:r>
              <a:rPr lang="en-US" sz="1600" spc="0" dirty="0">
                <a:solidFill>
                  <a:srgbClr val="212121"/>
                </a:solidFill>
                <a:latin typeface="Arial" charset="0"/>
                <a:ea typeface="Arial" charset="0"/>
                <a:cs typeface="Arial" charset="0"/>
              </a:rPr>
              <a:t>s</a:t>
            </a:r>
            <a:r>
              <a:rPr lang="en-US" sz="1600" spc="250" dirty="0">
                <a:solidFill>
                  <a:srgbClr val="212121"/>
                </a:solidFill>
                <a:latin typeface="Arial" charset="0"/>
                <a:ea typeface="Arial" charset="0"/>
                <a:cs typeface="Arial" charset="0"/>
              </a:rPr>
              <a:t> </a:t>
            </a:r>
            <a:r>
              <a:rPr lang="en-US" sz="1600" spc="90" dirty="0">
                <a:solidFill>
                  <a:srgbClr val="212121"/>
                </a:solidFill>
                <a:latin typeface="Arial" charset="0"/>
                <a:ea typeface="Arial" charset="0"/>
                <a:cs typeface="Arial" charset="0"/>
              </a:rPr>
              <a:t>the</a:t>
            </a:r>
            <a:r>
              <a:rPr lang="en-US" sz="1600" spc="0" dirty="0">
                <a:solidFill>
                  <a:srgbClr val="212121"/>
                </a:solidFill>
                <a:latin typeface="Arial" charset="0"/>
                <a:ea typeface="Arial" charset="0"/>
                <a:cs typeface="Arial" charset="0"/>
              </a:rPr>
              <a:t>y</a:t>
            </a:r>
            <a:r>
              <a:rPr lang="en-US" sz="1600" spc="23"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a:t>
            </a:r>
            <a:r>
              <a:rPr lang="en-US" sz="1600" spc="0" dirty="0">
                <a:solidFill>
                  <a:srgbClr val="212121"/>
                </a:solidFill>
                <a:latin typeface="Arial" charset="0"/>
                <a:ea typeface="Arial" charset="0"/>
                <a:cs typeface="Arial" charset="0"/>
              </a:rPr>
              <a:t>s</a:t>
            </a:r>
            <a:r>
              <a:rPr lang="en-US" sz="1600" spc="250"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d</a:t>
            </a:r>
            <a:r>
              <a:rPr lang="en-US" sz="1600" spc="0" dirty="0">
                <a:solidFill>
                  <a:srgbClr val="212121"/>
                </a:solidFill>
                <a:latin typeface="Arial" charset="0"/>
                <a:ea typeface="Arial" charset="0"/>
                <a:cs typeface="Arial" charset="0"/>
              </a:rPr>
              <a:t>o</a:t>
            </a:r>
            <a:r>
              <a:rPr lang="en-US" sz="1600" spc="253"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alteratio</a:t>
            </a:r>
            <a:r>
              <a:rPr lang="en-US" sz="1600" spc="0" dirty="0">
                <a:solidFill>
                  <a:srgbClr val="212121"/>
                </a:solidFill>
                <a:latin typeface="Arial" charset="0"/>
                <a:ea typeface="Arial" charset="0"/>
                <a:cs typeface="Arial" charset="0"/>
              </a:rPr>
              <a:t>n</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3" dirty="0">
                <a:solidFill>
                  <a:srgbClr val="212121"/>
                </a:solidFill>
                <a:latin typeface="Arial" charset="0"/>
                <a:ea typeface="Arial" charset="0"/>
                <a:cs typeface="Arial" charset="0"/>
              </a:rPr>
              <a:t> </a:t>
            </a:r>
            <a:r>
              <a:rPr lang="en-US" sz="1600" spc="86" dirty="0">
                <a:solidFill>
                  <a:srgbClr val="212121"/>
                </a:solidFill>
                <a:latin typeface="Arial" charset="0"/>
                <a:ea typeface="Arial" charset="0"/>
                <a:cs typeface="Arial" charset="0"/>
              </a:rPr>
              <a:t>naturall</a:t>
            </a:r>
            <a:r>
              <a:rPr lang="en-US" sz="1600" spc="0" dirty="0">
                <a:solidFill>
                  <a:srgbClr val="212121"/>
                </a:solidFill>
                <a:latin typeface="Arial" charset="0"/>
                <a:ea typeface="Arial" charset="0"/>
                <a:cs typeface="Arial" charset="0"/>
              </a:rPr>
              <a:t>y</a:t>
            </a:r>
            <a:r>
              <a:rPr lang="en-US" sz="1600" spc="141" dirty="0">
                <a:solidFill>
                  <a:srgbClr val="212121"/>
                </a:solidFill>
                <a:latin typeface="Arial" charset="0"/>
                <a:ea typeface="Arial" charset="0"/>
                <a:cs typeface="Arial" charset="0"/>
              </a:rPr>
              <a:t> </a:t>
            </a:r>
            <a:r>
              <a:rPr lang="en-US" sz="1600" spc="86" dirty="0">
                <a:solidFill>
                  <a:srgbClr val="212121"/>
                </a:solidFill>
                <a:latin typeface="Arial" charset="0"/>
                <a:ea typeface="Arial" charset="0"/>
                <a:cs typeface="Arial" charset="0"/>
              </a:rPr>
              <a:t>occurrin</a:t>
            </a:r>
            <a:r>
              <a:rPr lang="en-US" sz="1600" spc="0" dirty="0">
                <a:solidFill>
                  <a:srgbClr val="212121"/>
                </a:solidFill>
                <a:latin typeface="Arial" charset="0"/>
                <a:ea typeface="Arial" charset="0"/>
                <a:cs typeface="Arial" charset="0"/>
              </a:rPr>
              <a:t>g</a:t>
            </a:r>
            <a:r>
              <a:rPr lang="en-US" sz="1600" spc="4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strea</a:t>
            </a:r>
            <a:r>
              <a:rPr lang="en-US" sz="1600" spc="0" dirty="0">
                <a:solidFill>
                  <a:srgbClr val="212121"/>
                </a:solidFill>
                <a:latin typeface="Arial" charset="0"/>
                <a:ea typeface="Arial" charset="0"/>
                <a:cs typeface="Arial" charset="0"/>
              </a:rPr>
              <a:t>m </a:t>
            </a:r>
            <a:r>
              <a:rPr lang="en-US" sz="1600" spc="79" dirty="0">
                <a:solidFill>
                  <a:srgbClr val="212121"/>
                </a:solidFill>
                <a:latin typeface="Arial" charset="0"/>
                <a:ea typeface="Arial" charset="0"/>
                <a:cs typeface="Arial" charset="0"/>
              </a:rPr>
              <a:t>flo</a:t>
            </a:r>
            <a:r>
              <a:rPr lang="en-US" sz="1600" spc="0" dirty="0">
                <a:solidFill>
                  <a:srgbClr val="212121"/>
                </a:solidFill>
                <a:latin typeface="Arial" charset="0"/>
                <a:ea typeface="Arial" charset="0"/>
                <a:cs typeface="Arial" charset="0"/>
              </a:rPr>
              <a:t>w</a:t>
            </a:r>
            <a:r>
              <a:rPr lang="en-US" sz="1600" spc="197" dirty="0">
                <a:solidFill>
                  <a:srgbClr val="212121"/>
                </a:solidFill>
                <a:latin typeface="Arial" charset="0"/>
                <a:ea typeface="Arial" charset="0"/>
                <a:cs typeface="Arial" charset="0"/>
              </a:rPr>
              <a:t> </a:t>
            </a:r>
            <a:r>
              <a:rPr lang="en-US" sz="1600" spc="95" dirty="0">
                <a:solidFill>
                  <a:srgbClr val="212121"/>
                </a:solidFill>
                <a:latin typeface="Arial" charset="0"/>
                <a:ea typeface="Arial" charset="0"/>
                <a:cs typeface="Arial" charset="0"/>
              </a:rPr>
              <a:t>tha</a:t>
            </a:r>
            <a:r>
              <a:rPr lang="en-US" sz="1600" spc="0" dirty="0">
                <a:solidFill>
                  <a:srgbClr val="212121"/>
                </a:solidFill>
                <a:latin typeface="Arial" charset="0"/>
                <a:ea typeface="Arial" charset="0"/>
                <a:cs typeface="Arial" charset="0"/>
              </a:rPr>
              <a:t>t</a:t>
            </a:r>
            <a:r>
              <a:rPr lang="en-US" sz="1600" spc="-2"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coul</a:t>
            </a:r>
            <a:r>
              <a:rPr lang="en-US" sz="1600" spc="0" dirty="0">
                <a:solidFill>
                  <a:srgbClr val="212121"/>
                </a:solidFill>
                <a:latin typeface="Arial" charset="0"/>
                <a:ea typeface="Arial" charset="0"/>
                <a:cs typeface="Arial" charset="0"/>
              </a:rPr>
              <a:t>d</a:t>
            </a:r>
            <a:r>
              <a:rPr lang="en-US" sz="1600" spc="348" dirty="0">
                <a:solidFill>
                  <a:srgbClr val="212121"/>
                </a:solidFill>
                <a:latin typeface="Arial" charset="0"/>
                <a:ea typeface="Arial" charset="0"/>
                <a:cs typeface="Arial" charset="0"/>
              </a:rPr>
              <a:t> </a:t>
            </a:r>
            <a:r>
              <a:rPr lang="en-US" sz="1600" spc="89" dirty="0">
                <a:solidFill>
                  <a:srgbClr val="212121"/>
                </a:solidFill>
                <a:latin typeface="Arial" charset="0"/>
                <a:ea typeface="Arial" charset="0"/>
                <a:cs typeface="Arial" charset="0"/>
              </a:rPr>
              <a:t>ofte</a:t>
            </a:r>
            <a:r>
              <a:rPr lang="en-US" sz="1600" spc="0" dirty="0">
                <a:solidFill>
                  <a:srgbClr val="212121"/>
                </a:solidFill>
                <a:latin typeface="Arial" charset="0"/>
                <a:ea typeface="Arial" charset="0"/>
                <a:cs typeface="Arial" charset="0"/>
              </a:rPr>
              <a:t>n</a:t>
            </a:r>
            <a:r>
              <a:rPr lang="en-US" sz="1600" spc="53"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resul</a:t>
            </a:r>
            <a:r>
              <a:rPr lang="en-US" sz="1600" spc="0" dirty="0">
                <a:solidFill>
                  <a:srgbClr val="212121"/>
                </a:solidFill>
                <a:latin typeface="Arial" charset="0"/>
                <a:ea typeface="Arial" charset="0"/>
                <a:cs typeface="Arial" charset="0"/>
              </a:rPr>
              <a:t>t</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i</a:t>
            </a:r>
            <a:r>
              <a:rPr lang="en-US" sz="1600" spc="0" dirty="0">
                <a:solidFill>
                  <a:srgbClr val="212121"/>
                </a:solidFill>
                <a:latin typeface="Arial" charset="0"/>
                <a:ea typeface="Arial" charset="0"/>
                <a:cs typeface="Arial" charset="0"/>
              </a:rPr>
              <a:t>n</a:t>
            </a:r>
            <a:r>
              <a:rPr lang="en-US" sz="1600" spc="122" dirty="0">
                <a:solidFill>
                  <a:srgbClr val="212121"/>
                </a:solidFill>
                <a:latin typeface="Arial" charset="0"/>
                <a:ea typeface="Arial" charset="0"/>
                <a:cs typeface="Arial" charset="0"/>
              </a:rPr>
              <a:t> </a:t>
            </a:r>
            <a:r>
              <a:rPr lang="en-US" sz="1600" spc="88" dirty="0">
                <a:solidFill>
                  <a:srgbClr val="212121"/>
                </a:solidFill>
                <a:latin typeface="Arial" charset="0"/>
                <a:ea typeface="Arial" charset="0"/>
                <a:cs typeface="Arial" charset="0"/>
              </a:rPr>
              <a:t>occurrenc</a:t>
            </a:r>
            <a:r>
              <a:rPr lang="en-US" sz="1600" spc="0" dirty="0">
                <a:solidFill>
                  <a:srgbClr val="212121"/>
                </a:solidFill>
                <a:latin typeface="Arial" charset="0"/>
                <a:ea typeface="Arial" charset="0"/>
                <a:cs typeface="Arial" charset="0"/>
              </a:rPr>
              <a:t>e</a:t>
            </a:r>
            <a:r>
              <a:rPr lang="en-US" sz="1600" spc="46"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3" dirty="0">
                <a:solidFill>
                  <a:srgbClr val="212121"/>
                </a:solidFill>
                <a:latin typeface="Arial" charset="0"/>
                <a:ea typeface="Arial" charset="0"/>
                <a:cs typeface="Arial" charset="0"/>
              </a:rPr>
              <a:t> </a:t>
            </a:r>
            <a:r>
              <a:rPr lang="en-US" sz="1600" spc="88" dirty="0">
                <a:solidFill>
                  <a:srgbClr val="212121"/>
                </a:solidFill>
                <a:latin typeface="Arial" charset="0"/>
                <a:ea typeface="Arial" charset="0"/>
                <a:cs typeface="Arial" charset="0"/>
              </a:rPr>
              <a:t>drough</a:t>
            </a:r>
            <a:r>
              <a:rPr lang="en-US" sz="1600" spc="0" dirty="0">
                <a:solidFill>
                  <a:srgbClr val="212121"/>
                </a:solidFill>
                <a:latin typeface="Arial" charset="0"/>
                <a:ea typeface="Arial" charset="0"/>
                <a:cs typeface="Arial" charset="0"/>
              </a:rPr>
              <a:t>t</a:t>
            </a:r>
            <a:r>
              <a:rPr lang="en-US" sz="1600" spc="68"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an</a:t>
            </a:r>
            <a:r>
              <a:rPr lang="en-US" sz="1600" spc="0" dirty="0">
                <a:solidFill>
                  <a:srgbClr val="212121"/>
                </a:solidFill>
                <a:latin typeface="Arial" charset="0"/>
                <a:ea typeface="Arial" charset="0"/>
                <a:cs typeface="Arial" charset="0"/>
              </a:rPr>
              <a:t>d</a:t>
            </a:r>
            <a:r>
              <a:rPr lang="en-US" sz="1600" spc="360"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flood</a:t>
            </a:r>
            <a:r>
              <a:rPr lang="en-US" sz="1600" spc="0" dirty="0">
                <a:solidFill>
                  <a:srgbClr val="212121"/>
                </a:solidFill>
                <a:latin typeface="Arial" charset="0"/>
                <a:ea typeface="Arial" charset="0"/>
                <a:cs typeface="Arial" charset="0"/>
              </a:rPr>
              <a:t>.</a:t>
            </a:r>
          </a:p>
          <a:p>
            <a:pPr marL="12700">
              <a:lnSpc>
                <a:spcPts val="1770"/>
              </a:lnSpc>
              <a:spcBef>
                <a:spcPts val="88"/>
              </a:spcBef>
            </a:pPr>
            <a:endParaRPr lang="en-US" sz="1600" spc="79" dirty="0">
              <a:solidFill>
                <a:srgbClr val="212121"/>
              </a:solidFill>
              <a:latin typeface="Arial" charset="0"/>
              <a:ea typeface="Arial" charset="0"/>
              <a:cs typeface="Arial" charset="0"/>
            </a:endParaRPr>
          </a:p>
          <a:p>
            <a:pPr marL="298450" indent="-285750">
              <a:lnSpc>
                <a:spcPts val="1770"/>
              </a:lnSpc>
              <a:spcBef>
                <a:spcPts val="88"/>
              </a:spcBef>
              <a:buFont typeface="Arial" charset="0"/>
              <a:buChar char="•"/>
            </a:pPr>
            <a:r>
              <a:rPr lang="en-US" sz="1600" spc="79" dirty="0">
                <a:solidFill>
                  <a:srgbClr val="212121"/>
                </a:solidFill>
                <a:latin typeface="Arial" charset="0"/>
                <a:ea typeface="Arial" charset="0"/>
                <a:cs typeface="Arial" charset="0"/>
              </a:rPr>
              <a:t>Since</a:t>
            </a:r>
            <a:r>
              <a:rPr lang="en-US" sz="1600" spc="0" dirty="0">
                <a:solidFill>
                  <a:srgbClr val="212121"/>
                </a:solidFill>
                <a:latin typeface="Arial" charset="0"/>
                <a:ea typeface="Arial" charset="0"/>
                <a:cs typeface="Arial" charset="0"/>
              </a:rPr>
              <a:t>,</a:t>
            </a:r>
            <a:r>
              <a:rPr lang="en-US" sz="1600" spc="188"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dam</a:t>
            </a:r>
            <a:r>
              <a:rPr lang="en-US" sz="1600" spc="0" dirty="0">
                <a:solidFill>
                  <a:srgbClr val="212121"/>
                </a:solidFill>
                <a:latin typeface="Arial" charset="0"/>
                <a:ea typeface="Arial" charset="0"/>
                <a:cs typeface="Arial" charset="0"/>
              </a:rPr>
              <a:t>s </a:t>
            </a:r>
            <a:r>
              <a:rPr lang="en-US" sz="1600" spc="21"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requir</a:t>
            </a:r>
            <a:r>
              <a:rPr lang="en-US" sz="1600" spc="0" dirty="0">
                <a:solidFill>
                  <a:srgbClr val="212121"/>
                </a:solidFill>
                <a:latin typeface="Arial" charset="0"/>
                <a:ea typeface="Arial" charset="0"/>
                <a:cs typeface="Arial" charset="0"/>
              </a:rPr>
              <a:t>e</a:t>
            </a:r>
            <a:r>
              <a:rPr lang="en-US" sz="1600" spc="69" dirty="0">
                <a:solidFill>
                  <a:srgbClr val="212121"/>
                </a:solidFill>
                <a:latin typeface="Arial" charset="0"/>
                <a:ea typeface="Arial" charset="0"/>
                <a:cs typeface="Arial" charset="0"/>
              </a:rPr>
              <a:t> </a:t>
            </a:r>
            <a:r>
              <a:rPr lang="en-US" sz="1600" spc="89" dirty="0">
                <a:solidFill>
                  <a:srgbClr val="212121"/>
                </a:solidFill>
                <a:latin typeface="Arial" charset="0"/>
                <a:ea typeface="Arial" charset="0"/>
                <a:cs typeface="Arial" charset="0"/>
              </a:rPr>
              <a:t>vas</a:t>
            </a:r>
            <a:r>
              <a:rPr lang="en-US" sz="1600" spc="0" dirty="0">
                <a:solidFill>
                  <a:srgbClr val="212121"/>
                </a:solidFill>
                <a:latin typeface="Arial" charset="0"/>
                <a:ea typeface="Arial" charset="0"/>
                <a:cs typeface="Arial" charset="0"/>
              </a:rPr>
              <a:t>t</a:t>
            </a:r>
            <a:r>
              <a:rPr lang="en-US" sz="1600" spc="4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spac</a:t>
            </a:r>
            <a:r>
              <a:rPr lang="en-US" sz="1600" spc="0" dirty="0">
                <a:solidFill>
                  <a:srgbClr val="212121"/>
                </a:solidFill>
                <a:latin typeface="Arial" charset="0"/>
                <a:ea typeface="Arial" charset="0"/>
                <a:cs typeface="Arial" charset="0"/>
              </a:rPr>
              <a:t>e </a:t>
            </a:r>
            <a:r>
              <a:rPr lang="en-US" sz="1600" spc="108"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3"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lan</a:t>
            </a:r>
            <a:r>
              <a:rPr lang="en-US" sz="1600" spc="0" dirty="0">
                <a:solidFill>
                  <a:srgbClr val="212121"/>
                </a:solidFill>
                <a:latin typeface="Arial" charset="0"/>
                <a:ea typeface="Arial" charset="0"/>
                <a:cs typeface="Arial" charset="0"/>
              </a:rPr>
              <a:t>d</a:t>
            </a:r>
            <a:r>
              <a:rPr lang="en-US" sz="1600" spc="32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fo</a:t>
            </a:r>
            <a:r>
              <a:rPr lang="en-US" sz="1600" spc="0" dirty="0">
                <a:solidFill>
                  <a:srgbClr val="212121"/>
                </a:solidFill>
                <a:latin typeface="Arial" charset="0"/>
                <a:ea typeface="Arial" charset="0"/>
                <a:cs typeface="Arial" charset="0"/>
              </a:rPr>
              <a:t>r</a:t>
            </a:r>
            <a:r>
              <a:rPr lang="en-US" sz="1600" spc="275"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thei</a:t>
            </a:r>
            <a:r>
              <a:rPr lang="en-US" sz="1600" spc="0" dirty="0">
                <a:solidFill>
                  <a:srgbClr val="212121"/>
                </a:solidFill>
                <a:latin typeface="Arial" charset="0"/>
                <a:ea typeface="Arial" charset="0"/>
                <a:cs typeface="Arial" charset="0"/>
              </a:rPr>
              <a:t>r</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constructio</a:t>
            </a:r>
            <a:r>
              <a:rPr lang="en-US" sz="1600" spc="0" dirty="0">
                <a:solidFill>
                  <a:srgbClr val="212121"/>
                </a:solidFill>
                <a:latin typeface="Arial" charset="0"/>
                <a:ea typeface="Arial" charset="0"/>
                <a:cs typeface="Arial" charset="0"/>
              </a:rPr>
              <a:t>n</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an</a:t>
            </a:r>
            <a:r>
              <a:rPr lang="en-US" sz="1600" spc="0" dirty="0">
                <a:solidFill>
                  <a:srgbClr val="212121"/>
                </a:solidFill>
                <a:latin typeface="Arial" charset="0"/>
                <a:ea typeface="Arial" charset="0"/>
                <a:cs typeface="Arial" charset="0"/>
              </a:rPr>
              <a:t>d</a:t>
            </a:r>
            <a:r>
              <a:rPr lang="en-US" sz="1600" spc="360"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installation</a:t>
            </a:r>
            <a:r>
              <a:rPr lang="en-US" sz="1600" spc="0" dirty="0">
                <a:solidFill>
                  <a:srgbClr val="212121"/>
                </a:solidFill>
                <a:latin typeface="Arial" charset="0"/>
                <a:ea typeface="Arial" charset="0"/>
                <a:cs typeface="Arial" charset="0"/>
              </a:rPr>
              <a:t>,</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they</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ofte</a:t>
            </a:r>
            <a:r>
              <a:rPr lang="en-US" sz="1600" spc="0" dirty="0">
                <a:solidFill>
                  <a:srgbClr val="212121"/>
                </a:solidFill>
                <a:latin typeface="Arial" charset="0"/>
                <a:ea typeface="Arial" charset="0"/>
                <a:cs typeface="Arial" charset="0"/>
              </a:rPr>
              <a:t>n</a:t>
            </a:r>
            <a:r>
              <a:rPr lang="en-US" sz="1600" dirty="0">
                <a:latin typeface="Arial" charset="0"/>
                <a:ea typeface="Arial" charset="0"/>
                <a:cs typeface="Arial" charset="0"/>
              </a:rPr>
              <a:t> </a:t>
            </a:r>
            <a:r>
              <a:rPr lang="en-US" sz="1600" spc="79" dirty="0">
                <a:solidFill>
                  <a:srgbClr val="212121"/>
                </a:solidFill>
                <a:latin typeface="Arial" charset="0"/>
                <a:ea typeface="Arial" charset="0"/>
                <a:cs typeface="Arial" charset="0"/>
              </a:rPr>
              <a:t>result</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i</a:t>
            </a:r>
            <a:r>
              <a:rPr lang="en-US" sz="1600" spc="0" dirty="0">
                <a:solidFill>
                  <a:srgbClr val="212121"/>
                </a:solidFill>
                <a:latin typeface="Arial" charset="0"/>
                <a:ea typeface="Arial" charset="0"/>
                <a:cs typeface="Arial" charset="0"/>
              </a:rPr>
              <a:t>n</a:t>
            </a:r>
            <a:r>
              <a:rPr lang="en-US" sz="1600" spc="122"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displacemen</a:t>
            </a:r>
            <a:r>
              <a:rPr lang="en-US" sz="1600" spc="0" dirty="0">
                <a:solidFill>
                  <a:srgbClr val="212121"/>
                </a:solidFill>
                <a:latin typeface="Arial" charset="0"/>
                <a:ea typeface="Arial" charset="0"/>
                <a:cs typeface="Arial" charset="0"/>
              </a:rPr>
              <a:t>t</a:t>
            </a:r>
            <a:r>
              <a:rPr lang="en-US" sz="1600" spc="105"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3"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huma</a:t>
            </a:r>
            <a:r>
              <a:rPr lang="en-US" sz="1600" spc="0" dirty="0">
                <a:solidFill>
                  <a:srgbClr val="212121"/>
                </a:solidFill>
                <a:latin typeface="Arial" charset="0"/>
                <a:ea typeface="Arial" charset="0"/>
                <a:cs typeface="Arial" charset="0"/>
              </a:rPr>
              <a:t>n </a:t>
            </a:r>
            <a:r>
              <a:rPr lang="en-US" sz="1600" spc="11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settlemen</a:t>
            </a:r>
            <a:r>
              <a:rPr lang="en-US" sz="1600" spc="0" dirty="0">
                <a:solidFill>
                  <a:srgbClr val="212121"/>
                </a:solidFill>
                <a:latin typeface="Arial" charset="0"/>
                <a:ea typeface="Arial" charset="0"/>
                <a:cs typeface="Arial" charset="0"/>
              </a:rPr>
              <a:t>t</a:t>
            </a:r>
            <a:r>
              <a:rPr lang="en-US" sz="1600" spc="69"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aroun</a:t>
            </a:r>
            <a:r>
              <a:rPr lang="en-US" sz="1600" spc="0" dirty="0">
                <a:solidFill>
                  <a:srgbClr val="212121"/>
                </a:solidFill>
                <a:latin typeface="Arial" charset="0"/>
                <a:ea typeface="Arial" charset="0"/>
                <a:cs typeface="Arial" charset="0"/>
              </a:rPr>
              <a:t>d</a:t>
            </a:r>
            <a:r>
              <a:rPr lang="en-US" sz="1600" spc="-85"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th</a:t>
            </a:r>
            <a:r>
              <a:rPr lang="en-US" sz="1600" spc="0" dirty="0">
                <a:solidFill>
                  <a:srgbClr val="212121"/>
                </a:solidFill>
                <a:latin typeface="Arial" charset="0"/>
                <a:ea typeface="Arial" charset="0"/>
                <a:cs typeface="Arial" charset="0"/>
              </a:rPr>
              <a:t>e</a:t>
            </a:r>
            <a:r>
              <a:rPr lang="en-US" sz="1600" spc="88"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bank</a:t>
            </a:r>
            <a:r>
              <a:rPr lang="en-US" sz="1600" spc="0" dirty="0">
                <a:solidFill>
                  <a:srgbClr val="212121"/>
                </a:solidFill>
                <a:latin typeface="Arial" charset="0"/>
                <a:ea typeface="Arial" charset="0"/>
                <a:cs typeface="Arial" charset="0"/>
              </a:rPr>
              <a:t>s </a:t>
            </a:r>
            <a:r>
              <a:rPr lang="en-US" sz="1600" spc="74"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3"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wate</a:t>
            </a:r>
            <a:r>
              <a:rPr lang="en-US" sz="1600" spc="0" dirty="0">
                <a:solidFill>
                  <a:srgbClr val="212121"/>
                </a:solidFill>
                <a:latin typeface="Arial" charset="0"/>
                <a:ea typeface="Arial" charset="0"/>
                <a:cs typeface="Arial" charset="0"/>
              </a:rPr>
              <a:t>r</a:t>
            </a:r>
            <a:r>
              <a:rPr lang="en-US" sz="1600" spc="42"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bodies</a:t>
            </a:r>
            <a:r>
              <a:rPr lang="en-US" sz="1600" spc="0" dirty="0">
                <a:solidFill>
                  <a:srgbClr val="212121"/>
                </a:solidFill>
                <a:latin typeface="Arial" charset="0"/>
                <a:ea typeface="Arial" charset="0"/>
                <a:cs typeface="Arial" charset="0"/>
              </a:rPr>
              <a:t>.</a:t>
            </a:r>
            <a:endParaRPr lang="en-US" sz="1600" dirty="0">
              <a:latin typeface="Arial" charset="0"/>
              <a:ea typeface="Arial" charset="0"/>
              <a:cs typeface="Arial" charset="0"/>
            </a:endParaRPr>
          </a:p>
          <a:p>
            <a:pPr marL="298450" indent="-285750">
              <a:lnSpc>
                <a:spcPts val="1770"/>
              </a:lnSpc>
              <a:spcBef>
                <a:spcPts val="88"/>
              </a:spcBef>
              <a:buFont typeface="Arial" charset="0"/>
              <a:buChar char="•"/>
            </a:pPr>
            <a:endParaRPr lang="en-US" sz="1600" dirty="0">
              <a:latin typeface="Arial" charset="0"/>
              <a:ea typeface="Arial" charset="0"/>
              <a:cs typeface="Arial" charset="0"/>
            </a:endParaRPr>
          </a:p>
          <a:p>
            <a:pPr marL="12700">
              <a:lnSpc>
                <a:spcPts val="1770"/>
              </a:lnSpc>
              <a:spcBef>
                <a:spcPts val="88"/>
              </a:spcBef>
            </a:pPr>
            <a:endParaRPr sz="1600" dirty="0">
              <a:latin typeface="Arial" charset="0"/>
              <a:ea typeface="Arial" charset="0"/>
              <a:cs typeface="Arial" charset="0"/>
            </a:endParaRPr>
          </a:p>
        </p:txBody>
      </p:sp>
      <p:sp>
        <p:nvSpPr>
          <p:cNvPr id="9"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5" name="object 13"/>
          <p:cNvSpPr/>
          <p:nvPr/>
        </p:nvSpPr>
        <p:spPr>
          <a:xfrm>
            <a:off x="-13448" y="303488"/>
            <a:ext cx="2043953"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6" name="object 16"/>
          <p:cNvSpPr txBox="1"/>
          <p:nvPr/>
        </p:nvSpPr>
        <p:spPr>
          <a:xfrm>
            <a:off x="253999" y="424511"/>
            <a:ext cx="1592640" cy="255428"/>
          </a:xfrm>
          <a:prstGeom prst="rect">
            <a:avLst/>
          </a:prstGeom>
        </p:spPr>
        <p:txBody>
          <a:bodyPr wrap="square" lIns="0" tIns="0" rIns="0" bIns="0" rtlCol="0">
            <a:noAutofit/>
          </a:bodyPr>
          <a:lstStyle/>
          <a:p>
            <a:pPr marL="12700">
              <a:lnSpc>
                <a:spcPts val="1950"/>
              </a:lnSpc>
              <a:spcBef>
                <a:spcPts val="97"/>
              </a:spcBef>
            </a:pPr>
            <a:r>
              <a:rPr lang="en-US" sz="1800" b="1" spc="89" dirty="0">
                <a:solidFill>
                  <a:srgbClr val="212121"/>
                </a:solidFill>
                <a:latin typeface="Arial" charset="0"/>
                <a:ea typeface="Arial" charset="0"/>
                <a:cs typeface="Arial" charset="0"/>
              </a:rPr>
              <a:t>Problems</a:t>
            </a:r>
            <a:r>
              <a:rPr sz="1800" b="1" spc="0" dirty="0">
                <a:solidFill>
                  <a:srgbClr val="212121"/>
                </a:solidFill>
                <a:latin typeface="Arial" charset="0"/>
                <a:ea typeface="Arial" charset="0"/>
                <a:cs typeface="Arial" charset="0"/>
              </a:rPr>
              <a:t>:</a:t>
            </a:r>
            <a:endParaRPr sz="1800" dirty="0">
              <a:latin typeface="Arial" charset="0"/>
              <a:ea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3090" y="4151586"/>
            <a:ext cx="3636236" cy="204983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01410" y="4151586"/>
            <a:ext cx="3074758" cy="204983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908252" y="4151586"/>
            <a:ext cx="3074757" cy="2049838"/>
          </a:xfrm>
          <a:prstGeom prst="rect">
            <a:avLst/>
          </a:prstGeom>
        </p:spPr>
      </p:pic>
    </p:spTree>
    <p:extLst>
      <p:ext uri="{BB962C8B-B14F-4D97-AF65-F5344CB8AC3E}">
        <p14:creationId xmlns:p14="http://schemas.microsoft.com/office/powerpoint/2010/main" xmlns="" val="7108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9"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5" name="object 7"/>
          <p:cNvSpPr txBox="1"/>
          <p:nvPr/>
        </p:nvSpPr>
        <p:spPr>
          <a:xfrm>
            <a:off x="230042" y="406648"/>
            <a:ext cx="3363260" cy="354040"/>
          </a:xfrm>
          <a:prstGeom prst="rect">
            <a:avLst/>
          </a:prstGeom>
        </p:spPr>
        <p:txBody>
          <a:bodyPr wrap="square" lIns="0" tIns="0" rIns="0" bIns="0" rtlCol="0">
            <a:noAutofit/>
          </a:bodyPr>
          <a:lstStyle/>
          <a:p>
            <a:pPr marL="12700">
              <a:lnSpc>
                <a:spcPts val="1980"/>
              </a:lnSpc>
              <a:spcBef>
                <a:spcPts val="99"/>
              </a:spcBef>
            </a:pPr>
            <a:r>
              <a:rPr sz="1800" b="1" spc="89" dirty="0">
                <a:solidFill>
                  <a:srgbClr val="212121"/>
                </a:solidFill>
                <a:latin typeface="Arial" charset="0"/>
                <a:ea typeface="Arial" charset="0"/>
                <a:cs typeface="Arial" charset="0"/>
              </a:rPr>
              <a:t>Ke</a:t>
            </a:r>
            <a:r>
              <a:rPr sz="1800" b="1" spc="0" dirty="0">
                <a:solidFill>
                  <a:srgbClr val="212121"/>
                </a:solidFill>
                <a:latin typeface="Arial" charset="0"/>
                <a:ea typeface="Arial" charset="0"/>
                <a:cs typeface="Arial" charset="0"/>
              </a:rPr>
              <a:t>y</a:t>
            </a:r>
            <a:r>
              <a:rPr sz="1800" b="1" spc="170" dirty="0">
                <a:solidFill>
                  <a:srgbClr val="212121"/>
                </a:solidFill>
                <a:latin typeface="Arial" charset="0"/>
                <a:ea typeface="Arial" charset="0"/>
                <a:cs typeface="Arial" charset="0"/>
              </a:rPr>
              <a:t> </a:t>
            </a:r>
            <a:r>
              <a:rPr sz="1800" b="1" spc="89" dirty="0">
                <a:solidFill>
                  <a:srgbClr val="212121"/>
                </a:solidFill>
                <a:latin typeface="Arial" charset="0"/>
                <a:ea typeface="Arial" charset="0"/>
                <a:cs typeface="Arial" charset="0"/>
              </a:rPr>
              <a:t>Feature</a:t>
            </a:r>
            <a:r>
              <a:rPr sz="1800" b="1" spc="0" dirty="0">
                <a:solidFill>
                  <a:srgbClr val="212121"/>
                </a:solidFill>
                <a:latin typeface="Arial" charset="0"/>
                <a:ea typeface="Arial" charset="0"/>
                <a:cs typeface="Arial" charset="0"/>
              </a:rPr>
              <a:t>s </a:t>
            </a:r>
            <a:r>
              <a:rPr sz="1800" b="1" spc="65" dirty="0">
                <a:solidFill>
                  <a:srgbClr val="212121"/>
                </a:solidFill>
                <a:latin typeface="Arial" charset="0"/>
                <a:ea typeface="Arial" charset="0"/>
                <a:cs typeface="Arial" charset="0"/>
              </a:rPr>
              <a:t> </a:t>
            </a:r>
            <a:r>
              <a:rPr sz="1800" b="1" spc="89" dirty="0">
                <a:solidFill>
                  <a:srgbClr val="212121"/>
                </a:solidFill>
                <a:latin typeface="Arial" charset="0"/>
                <a:ea typeface="Arial" charset="0"/>
                <a:cs typeface="Arial" charset="0"/>
              </a:rPr>
              <a:t>o</a:t>
            </a:r>
            <a:r>
              <a:rPr sz="1800" b="1" spc="0" dirty="0">
                <a:solidFill>
                  <a:srgbClr val="212121"/>
                </a:solidFill>
                <a:latin typeface="Arial" charset="0"/>
                <a:ea typeface="Arial" charset="0"/>
                <a:cs typeface="Arial" charset="0"/>
              </a:rPr>
              <a:t>f</a:t>
            </a:r>
            <a:r>
              <a:rPr sz="1800" b="1" spc="235" dirty="0">
                <a:solidFill>
                  <a:srgbClr val="212121"/>
                </a:solidFill>
                <a:latin typeface="Arial" charset="0"/>
                <a:ea typeface="Arial" charset="0"/>
                <a:cs typeface="Arial" charset="0"/>
              </a:rPr>
              <a:t> </a:t>
            </a:r>
            <a:r>
              <a:rPr sz="1800" b="1" spc="89" dirty="0">
                <a:solidFill>
                  <a:srgbClr val="212121"/>
                </a:solidFill>
                <a:latin typeface="Arial" charset="0"/>
                <a:ea typeface="Arial" charset="0"/>
                <a:cs typeface="Arial" charset="0"/>
              </a:rPr>
              <a:t>invention</a:t>
            </a:r>
            <a:r>
              <a:rPr sz="1800" b="1" spc="0" dirty="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6" name="object 6"/>
          <p:cNvSpPr txBox="1"/>
          <p:nvPr/>
        </p:nvSpPr>
        <p:spPr>
          <a:xfrm>
            <a:off x="368504" y="1164305"/>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sz="1600" spc="87" dirty="0">
                <a:solidFill>
                  <a:srgbClr val="212121"/>
                </a:solidFill>
                <a:latin typeface="Arial" charset="0"/>
                <a:ea typeface="Arial" charset="0"/>
                <a:cs typeface="Arial" charset="0"/>
              </a:rPr>
              <a:t>Integratin</a:t>
            </a:r>
            <a:r>
              <a:rPr sz="1600" spc="0" dirty="0">
                <a:solidFill>
                  <a:srgbClr val="212121"/>
                </a:solidFill>
                <a:latin typeface="Arial" charset="0"/>
                <a:ea typeface="Arial" charset="0"/>
                <a:cs typeface="Arial" charset="0"/>
              </a:rPr>
              <a:t>g</a:t>
            </a:r>
            <a:r>
              <a:rPr sz="1600" spc="3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followin</a:t>
            </a:r>
            <a:r>
              <a:rPr sz="1600" spc="0" dirty="0">
                <a:solidFill>
                  <a:srgbClr val="212121"/>
                </a:solidFill>
                <a:latin typeface="Arial" charset="0"/>
                <a:ea typeface="Arial" charset="0"/>
                <a:cs typeface="Arial" charset="0"/>
              </a:rPr>
              <a:t>g</a:t>
            </a:r>
            <a:r>
              <a:rPr sz="1600" spc="318" dirty="0">
                <a:solidFill>
                  <a:srgbClr val="212121"/>
                </a:solidFill>
                <a:latin typeface="Arial" charset="0"/>
                <a:ea typeface="Arial" charset="0"/>
                <a:cs typeface="Arial" charset="0"/>
              </a:rPr>
              <a:t> </a:t>
            </a:r>
            <a:r>
              <a:rPr sz="1600" spc="87" dirty="0">
                <a:solidFill>
                  <a:srgbClr val="212121"/>
                </a:solidFill>
                <a:latin typeface="Arial" charset="0"/>
                <a:ea typeface="Arial" charset="0"/>
                <a:cs typeface="Arial" charset="0"/>
              </a:rPr>
              <a:t>system</a:t>
            </a:r>
            <a:r>
              <a:rPr sz="1600" spc="0" dirty="0">
                <a:solidFill>
                  <a:srgbClr val="212121"/>
                </a:solidFill>
                <a:latin typeface="Arial" charset="0"/>
                <a:ea typeface="Arial" charset="0"/>
                <a:cs typeface="Arial" charset="0"/>
              </a:rPr>
              <a:t>s</a:t>
            </a:r>
            <a:r>
              <a:rPr sz="1600" spc="80" dirty="0">
                <a:solidFill>
                  <a:srgbClr val="212121"/>
                </a:solidFill>
                <a:latin typeface="Arial" charset="0"/>
                <a:ea typeface="Arial" charset="0"/>
                <a:cs typeface="Arial" charset="0"/>
              </a:rPr>
              <a:t> </a:t>
            </a:r>
            <a:r>
              <a:rPr sz="1600" spc="87" dirty="0">
                <a:solidFill>
                  <a:srgbClr val="212121"/>
                </a:solidFill>
                <a:latin typeface="Arial" charset="0"/>
                <a:ea typeface="Arial" charset="0"/>
                <a:cs typeface="Arial" charset="0"/>
              </a:rPr>
              <a:t>int</a:t>
            </a:r>
            <a:r>
              <a:rPr sz="1600" spc="0" dirty="0">
                <a:solidFill>
                  <a:srgbClr val="212121"/>
                </a:solidFill>
                <a:latin typeface="Arial" charset="0"/>
                <a:ea typeface="Arial" charset="0"/>
                <a:cs typeface="Arial" charset="0"/>
              </a:rPr>
              <a:t>o</a:t>
            </a:r>
            <a:r>
              <a:rPr sz="1600" spc="52"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on</a:t>
            </a:r>
            <a:r>
              <a:rPr sz="1600" spc="0" dirty="0">
                <a:solidFill>
                  <a:srgbClr val="212121"/>
                </a:solidFill>
                <a:latin typeface="Arial" charset="0"/>
                <a:ea typeface="Arial" charset="0"/>
                <a:cs typeface="Arial" charset="0"/>
              </a:rPr>
              <a:t>e</a:t>
            </a:r>
            <a:r>
              <a:rPr sz="1600" spc="373" dirty="0">
                <a:solidFill>
                  <a:srgbClr val="212121"/>
                </a:solidFill>
                <a:latin typeface="Arial" charset="0"/>
                <a:ea typeface="Arial" charset="0"/>
                <a:cs typeface="Arial" charset="0"/>
              </a:rPr>
              <a:t> </a:t>
            </a:r>
            <a:r>
              <a:rPr sz="1600" spc="87" dirty="0">
                <a:solidFill>
                  <a:srgbClr val="212121"/>
                </a:solidFill>
                <a:latin typeface="Arial" charset="0"/>
                <a:ea typeface="Arial" charset="0"/>
                <a:cs typeface="Arial" charset="0"/>
              </a:rPr>
              <a:t>system</a:t>
            </a:r>
            <a:r>
              <a:rPr sz="1600" spc="0" dirty="0">
                <a:solidFill>
                  <a:srgbClr val="212121"/>
                </a:solidFill>
                <a:latin typeface="Arial" charset="0"/>
                <a:ea typeface="Arial" charset="0"/>
                <a:cs typeface="Arial" charset="0"/>
              </a:rPr>
              <a:t>:</a:t>
            </a:r>
            <a:r>
              <a:rPr sz="1600" spc="41" dirty="0">
                <a:solidFill>
                  <a:srgbClr val="212121"/>
                </a:solidFill>
                <a:latin typeface="Arial" charset="0"/>
                <a:ea typeface="Arial" charset="0"/>
                <a:cs typeface="Arial" charset="0"/>
              </a:rPr>
              <a:t> </a:t>
            </a:r>
            <a:r>
              <a:rPr sz="1600" spc="0" dirty="0">
                <a:solidFill>
                  <a:srgbClr val="212121"/>
                </a:solidFill>
                <a:latin typeface="Arial" charset="0"/>
                <a:ea typeface="Arial" charset="0"/>
                <a:cs typeface="Arial" charset="0"/>
              </a:rPr>
              <a:t>a</a:t>
            </a:r>
            <a:r>
              <a:rPr sz="1600" spc="176" dirty="0">
                <a:solidFill>
                  <a:srgbClr val="212121"/>
                </a:solidFill>
                <a:latin typeface="Arial" charset="0"/>
                <a:ea typeface="Arial" charset="0"/>
                <a:cs typeface="Arial" charset="0"/>
              </a:rPr>
              <a:t> </a:t>
            </a:r>
            <a:r>
              <a:rPr sz="1600" spc="85" dirty="0">
                <a:solidFill>
                  <a:srgbClr val="212121"/>
                </a:solidFill>
                <a:latin typeface="Arial" charset="0"/>
                <a:ea typeface="Arial" charset="0"/>
                <a:cs typeface="Arial" charset="0"/>
              </a:rPr>
              <a:t>provisio</a:t>
            </a:r>
            <a:r>
              <a:rPr sz="1600" spc="0" dirty="0">
                <a:solidFill>
                  <a:srgbClr val="212121"/>
                </a:solidFill>
                <a:latin typeface="Arial" charset="0"/>
                <a:ea typeface="Arial" charset="0"/>
                <a:cs typeface="Arial" charset="0"/>
              </a:rPr>
              <a:t>n</a:t>
            </a:r>
            <a:r>
              <a:rPr sz="1600" spc="65"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fo</a:t>
            </a:r>
            <a:r>
              <a:rPr sz="1600" spc="0" dirty="0">
                <a:solidFill>
                  <a:srgbClr val="212121"/>
                </a:solidFill>
                <a:latin typeface="Arial" charset="0"/>
                <a:ea typeface="Arial" charset="0"/>
                <a:cs typeface="Arial" charset="0"/>
              </a:rPr>
              <a:t>r</a:t>
            </a:r>
            <a:r>
              <a:rPr sz="1600" spc="275"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transportatio</a:t>
            </a:r>
            <a:r>
              <a:rPr sz="1600" spc="0" dirty="0">
                <a:solidFill>
                  <a:srgbClr val="212121"/>
                </a:solidFill>
                <a:latin typeface="Arial" charset="0"/>
                <a:ea typeface="Arial" charset="0"/>
                <a:cs typeface="Arial" charset="0"/>
              </a:rPr>
              <a:t>n</a:t>
            </a:r>
            <a:r>
              <a:rPr sz="1600" spc="69"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an</a:t>
            </a:r>
            <a:r>
              <a:rPr sz="1600" spc="0" dirty="0">
                <a:solidFill>
                  <a:srgbClr val="212121"/>
                </a:solidFill>
                <a:latin typeface="Arial" charset="0"/>
                <a:ea typeface="Arial" charset="0"/>
                <a:cs typeface="Arial" charset="0"/>
              </a:rPr>
              <a:t>d</a:t>
            </a:r>
            <a:r>
              <a:rPr sz="1600" spc="360"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navigatio</a:t>
            </a:r>
            <a:r>
              <a:rPr sz="1600" spc="0" dirty="0">
                <a:solidFill>
                  <a:srgbClr val="212121"/>
                </a:solidFill>
                <a:latin typeface="Arial" charset="0"/>
                <a:ea typeface="Arial" charset="0"/>
                <a:cs typeface="Arial" charset="0"/>
              </a:rPr>
              <a:t>n</a:t>
            </a:r>
            <a:r>
              <a:rPr lang="en-US" sz="1600" dirty="0">
                <a:latin typeface="Arial" charset="0"/>
                <a:ea typeface="Arial" charset="0"/>
                <a:cs typeface="Arial" charset="0"/>
              </a:rPr>
              <a:t> </a:t>
            </a:r>
            <a:r>
              <a:rPr sz="1600" spc="79" dirty="0">
                <a:solidFill>
                  <a:srgbClr val="212121"/>
                </a:solidFill>
                <a:latin typeface="Arial" charset="0"/>
                <a:ea typeface="Arial" charset="0"/>
                <a:cs typeface="Arial" charset="0"/>
              </a:rPr>
              <a:t>o</a:t>
            </a:r>
            <a:r>
              <a:rPr sz="1600" spc="0" dirty="0">
                <a:solidFill>
                  <a:srgbClr val="212121"/>
                </a:solidFill>
                <a:latin typeface="Arial" charset="0"/>
                <a:ea typeface="Arial" charset="0"/>
                <a:cs typeface="Arial" charset="0"/>
              </a:rPr>
              <a:t>f</a:t>
            </a:r>
            <a:r>
              <a:rPr sz="1600" spc="163"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animat</a:t>
            </a:r>
            <a:r>
              <a:rPr sz="1600" spc="0" dirty="0">
                <a:solidFill>
                  <a:srgbClr val="212121"/>
                </a:solidFill>
                <a:latin typeface="Arial" charset="0"/>
                <a:ea typeface="Arial" charset="0"/>
                <a:cs typeface="Arial" charset="0"/>
              </a:rPr>
              <a:t>e</a:t>
            </a:r>
            <a:r>
              <a:rPr sz="1600" spc="69"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an</a:t>
            </a:r>
            <a:r>
              <a:rPr sz="1600" spc="0" dirty="0">
                <a:solidFill>
                  <a:srgbClr val="212121"/>
                </a:solidFill>
                <a:latin typeface="Arial" charset="0"/>
                <a:ea typeface="Arial" charset="0"/>
                <a:cs typeface="Arial" charset="0"/>
              </a:rPr>
              <a:t>d</a:t>
            </a:r>
            <a:r>
              <a:rPr sz="1600" spc="360" dirty="0">
                <a:solidFill>
                  <a:srgbClr val="212121"/>
                </a:solidFill>
                <a:latin typeface="Arial" charset="0"/>
                <a:ea typeface="Arial" charset="0"/>
                <a:cs typeface="Arial" charset="0"/>
              </a:rPr>
              <a:t> </a:t>
            </a:r>
            <a:r>
              <a:rPr sz="1600" spc="87" dirty="0">
                <a:solidFill>
                  <a:srgbClr val="212121"/>
                </a:solidFill>
                <a:latin typeface="Arial" charset="0"/>
                <a:ea typeface="Arial" charset="0"/>
                <a:cs typeface="Arial" charset="0"/>
              </a:rPr>
              <a:t>inanimat</a:t>
            </a:r>
            <a:r>
              <a:rPr sz="1600" spc="0" dirty="0">
                <a:solidFill>
                  <a:srgbClr val="212121"/>
                </a:solidFill>
                <a:latin typeface="Arial" charset="0"/>
                <a:ea typeface="Arial" charset="0"/>
                <a:cs typeface="Arial" charset="0"/>
              </a:rPr>
              <a:t>e</a:t>
            </a:r>
            <a:r>
              <a:rPr sz="1600" spc="84" dirty="0">
                <a:solidFill>
                  <a:srgbClr val="212121"/>
                </a:solidFill>
                <a:latin typeface="Arial" charset="0"/>
                <a:ea typeface="Arial" charset="0"/>
                <a:cs typeface="Arial" charset="0"/>
              </a:rPr>
              <a:t> </a:t>
            </a:r>
            <a:r>
              <a:rPr sz="1600" spc="87" dirty="0">
                <a:solidFill>
                  <a:srgbClr val="212121"/>
                </a:solidFill>
                <a:latin typeface="Arial" charset="0"/>
                <a:ea typeface="Arial" charset="0"/>
                <a:cs typeface="Arial" charset="0"/>
              </a:rPr>
              <a:t>object</a:t>
            </a:r>
            <a:r>
              <a:rPr sz="1600" spc="0" dirty="0">
                <a:solidFill>
                  <a:srgbClr val="212121"/>
                </a:solidFill>
                <a:latin typeface="Arial" charset="0"/>
                <a:ea typeface="Arial" charset="0"/>
                <a:cs typeface="Arial" charset="0"/>
              </a:rPr>
              <a:t>s</a:t>
            </a:r>
            <a:r>
              <a:rPr sz="1600" spc="131" dirty="0">
                <a:solidFill>
                  <a:srgbClr val="212121"/>
                </a:solidFill>
                <a:latin typeface="Arial" charset="0"/>
                <a:ea typeface="Arial" charset="0"/>
                <a:cs typeface="Arial" charset="0"/>
              </a:rPr>
              <a:t> </a:t>
            </a:r>
            <a:r>
              <a:rPr sz="1600" spc="87" dirty="0">
                <a:solidFill>
                  <a:srgbClr val="212121"/>
                </a:solidFill>
                <a:latin typeface="Arial" charset="0"/>
                <a:ea typeface="Arial" charset="0"/>
                <a:cs typeface="Arial" charset="0"/>
              </a:rPr>
              <a:t>throug</a:t>
            </a:r>
            <a:r>
              <a:rPr sz="1600" spc="0" dirty="0">
                <a:solidFill>
                  <a:srgbClr val="212121"/>
                </a:solidFill>
                <a:latin typeface="Arial" charset="0"/>
                <a:ea typeface="Arial" charset="0"/>
                <a:cs typeface="Arial" charset="0"/>
              </a:rPr>
              <a:t>h</a:t>
            </a:r>
            <a:r>
              <a:rPr sz="1600" spc="177" dirty="0">
                <a:solidFill>
                  <a:srgbClr val="212121"/>
                </a:solidFill>
                <a:latin typeface="Arial" charset="0"/>
                <a:ea typeface="Arial" charset="0"/>
                <a:cs typeface="Arial" charset="0"/>
              </a:rPr>
              <a:t> </a:t>
            </a:r>
            <a:r>
              <a:rPr sz="1600" spc="87" dirty="0">
                <a:solidFill>
                  <a:srgbClr val="212121"/>
                </a:solidFill>
                <a:latin typeface="Arial" charset="0"/>
                <a:ea typeface="Arial" charset="0"/>
                <a:cs typeface="Arial" charset="0"/>
              </a:rPr>
              <a:t>wate</a:t>
            </a:r>
            <a:r>
              <a:rPr sz="1600" spc="0" dirty="0">
                <a:solidFill>
                  <a:srgbClr val="212121"/>
                </a:solidFill>
                <a:latin typeface="Arial" charset="0"/>
                <a:ea typeface="Arial" charset="0"/>
                <a:cs typeface="Arial" charset="0"/>
              </a:rPr>
              <a:t>r</a:t>
            </a:r>
            <a:r>
              <a:rPr sz="1600" spc="255" dirty="0">
                <a:solidFill>
                  <a:srgbClr val="212121"/>
                </a:solidFill>
                <a:latin typeface="Arial" charset="0"/>
                <a:ea typeface="Arial" charset="0"/>
                <a:cs typeface="Arial" charset="0"/>
              </a:rPr>
              <a:t> </a:t>
            </a:r>
            <a:r>
              <a:rPr sz="1600" spc="87" dirty="0">
                <a:solidFill>
                  <a:srgbClr val="212121"/>
                </a:solidFill>
                <a:latin typeface="Arial" charset="0"/>
                <a:ea typeface="Arial" charset="0"/>
                <a:cs typeface="Arial" charset="0"/>
              </a:rPr>
              <a:t>comprisin</a:t>
            </a:r>
            <a:r>
              <a:rPr sz="1600" spc="0" dirty="0">
                <a:solidFill>
                  <a:srgbClr val="212121"/>
                </a:solidFill>
                <a:latin typeface="Arial" charset="0"/>
                <a:ea typeface="Arial" charset="0"/>
                <a:cs typeface="Arial" charset="0"/>
              </a:rPr>
              <a:t>g</a:t>
            </a:r>
            <a:r>
              <a:rPr sz="1600" spc="-165"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a:t>
            </a:r>
            <a:r>
              <a:rPr sz="1600" spc="0" dirty="0">
                <a:solidFill>
                  <a:srgbClr val="212121"/>
                </a:solidFill>
                <a:latin typeface="Arial" charset="0"/>
                <a:ea typeface="Arial" charset="0"/>
                <a:cs typeface="Arial" charset="0"/>
              </a:rPr>
              <a:t>f</a:t>
            </a:r>
            <a:r>
              <a:rPr sz="1600" spc="163"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a:t>
            </a:r>
            <a:r>
              <a:rPr sz="1600" spc="0" dirty="0">
                <a:solidFill>
                  <a:srgbClr val="212121"/>
                </a:solidFill>
                <a:latin typeface="Arial" charset="0"/>
                <a:ea typeface="Arial" charset="0"/>
                <a:cs typeface="Arial" charset="0"/>
              </a:rPr>
              <a:t>n</a:t>
            </a:r>
            <a:r>
              <a:rPr sz="1600" spc="2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inheren</a:t>
            </a:r>
            <a:r>
              <a:rPr sz="1600" spc="0" dirty="0">
                <a:solidFill>
                  <a:srgbClr val="212121"/>
                </a:solidFill>
                <a:latin typeface="Arial" charset="0"/>
                <a:ea typeface="Arial" charset="0"/>
                <a:cs typeface="Arial" charset="0"/>
              </a:rPr>
              <a:t>t</a:t>
            </a:r>
            <a:r>
              <a:rPr sz="1600" spc="69"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mean</a:t>
            </a:r>
            <a:r>
              <a:rPr sz="1600" spc="0" dirty="0">
                <a:solidFill>
                  <a:srgbClr val="212121"/>
                </a:solidFill>
                <a:latin typeface="Arial" charset="0"/>
                <a:ea typeface="Arial" charset="0"/>
                <a:cs typeface="Arial" charset="0"/>
              </a:rPr>
              <a:t>s </a:t>
            </a:r>
            <a:r>
              <a:rPr sz="1600" spc="141"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fo</a:t>
            </a:r>
            <a:r>
              <a:rPr sz="1600" spc="0" dirty="0">
                <a:solidFill>
                  <a:srgbClr val="212121"/>
                </a:solidFill>
                <a:latin typeface="Arial" charset="0"/>
                <a:ea typeface="Arial" charset="0"/>
                <a:cs typeface="Arial" charset="0"/>
              </a:rPr>
              <a:t>r</a:t>
            </a:r>
            <a:r>
              <a:rPr sz="1600" spc="275"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powe</a:t>
            </a:r>
            <a:r>
              <a:rPr sz="1600" spc="0" dirty="0">
                <a:solidFill>
                  <a:srgbClr val="212121"/>
                </a:solidFill>
                <a:latin typeface="Arial" charset="0"/>
                <a:ea typeface="Arial" charset="0"/>
                <a:cs typeface="Arial" charset="0"/>
              </a:rPr>
              <a:t>r </a:t>
            </a:r>
            <a:r>
              <a:rPr sz="1600" spc="79" dirty="0">
                <a:solidFill>
                  <a:srgbClr val="212121"/>
                </a:solidFill>
                <a:latin typeface="Arial" charset="0"/>
                <a:ea typeface="Arial" charset="0"/>
                <a:cs typeface="Arial" charset="0"/>
              </a:rPr>
              <a:t>generatio</a:t>
            </a:r>
            <a:r>
              <a:rPr sz="1600" spc="0" dirty="0">
                <a:solidFill>
                  <a:srgbClr val="212121"/>
                </a:solidFill>
                <a:latin typeface="Arial" charset="0"/>
                <a:ea typeface="Arial" charset="0"/>
                <a:cs typeface="Arial" charset="0"/>
              </a:rPr>
              <a:t>n</a:t>
            </a:r>
            <a:r>
              <a:rPr sz="1600" spc="18" dirty="0">
                <a:solidFill>
                  <a:srgbClr val="212121"/>
                </a:solidFill>
                <a:latin typeface="Arial" charset="0"/>
                <a:ea typeface="Arial" charset="0"/>
                <a:cs typeface="Arial" charset="0"/>
              </a:rPr>
              <a:t> </a:t>
            </a:r>
            <a:r>
              <a:rPr sz="1600" spc="87" dirty="0">
                <a:solidFill>
                  <a:srgbClr val="212121"/>
                </a:solidFill>
                <a:latin typeface="Arial" charset="0"/>
                <a:ea typeface="Arial" charset="0"/>
                <a:cs typeface="Arial" charset="0"/>
              </a:rPr>
              <a:t>andwate</a:t>
            </a:r>
            <a:r>
              <a:rPr sz="1600" spc="0" dirty="0">
                <a:solidFill>
                  <a:srgbClr val="212121"/>
                </a:solidFill>
                <a:latin typeface="Arial" charset="0"/>
                <a:ea typeface="Arial" charset="0"/>
                <a:cs typeface="Arial" charset="0"/>
              </a:rPr>
              <a:t>r</a:t>
            </a:r>
            <a:r>
              <a:rPr sz="1600" spc="197" dirty="0">
                <a:solidFill>
                  <a:srgbClr val="212121"/>
                </a:solidFill>
                <a:latin typeface="Arial" charset="0"/>
                <a:ea typeface="Arial" charset="0"/>
                <a:cs typeface="Arial" charset="0"/>
              </a:rPr>
              <a:t> </a:t>
            </a:r>
            <a:r>
              <a:rPr sz="1600" spc="87" dirty="0">
                <a:solidFill>
                  <a:srgbClr val="212121"/>
                </a:solidFill>
                <a:latin typeface="Arial" charset="0"/>
                <a:ea typeface="Arial" charset="0"/>
                <a:cs typeface="Arial" charset="0"/>
              </a:rPr>
              <a:t>distributio</a:t>
            </a:r>
            <a:r>
              <a:rPr sz="1600" spc="0" dirty="0">
                <a:solidFill>
                  <a:srgbClr val="212121"/>
                </a:solidFill>
                <a:latin typeface="Arial" charset="0"/>
                <a:ea typeface="Arial" charset="0"/>
                <a:cs typeface="Arial" charset="0"/>
              </a:rPr>
              <a:t>n </a:t>
            </a:r>
            <a:r>
              <a:rPr sz="1600" spc="79" dirty="0">
                <a:solidFill>
                  <a:srgbClr val="212121"/>
                </a:solidFill>
                <a:latin typeface="Arial" charset="0"/>
                <a:ea typeface="Arial" charset="0"/>
                <a:cs typeface="Arial" charset="0"/>
              </a:rPr>
              <a:t>makin</a:t>
            </a:r>
            <a:r>
              <a:rPr sz="1600" spc="0" dirty="0">
                <a:solidFill>
                  <a:srgbClr val="212121"/>
                </a:solidFill>
                <a:latin typeface="Arial" charset="0"/>
                <a:ea typeface="Arial" charset="0"/>
                <a:cs typeface="Arial" charset="0"/>
              </a:rPr>
              <a:t>g</a:t>
            </a:r>
            <a:r>
              <a:rPr sz="1600" spc="308"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us</a:t>
            </a:r>
            <a:r>
              <a:rPr sz="1600" spc="0" dirty="0">
                <a:solidFill>
                  <a:srgbClr val="212121"/>
                </a:solidFill>
                <a:latin typeface="Arial" charset="0"/>
                <a:ea typeface="Arial" charset="0"/>
                <a:cs typeface="Arial" charset="0"/>
              </a:rPr>
              <a:t>e</a:t>
            </a:r>
            <a:r>
              <a:rPr sz="1600" spc="308"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o</a:t>
            </a:r>
            <a:r>
              <a:rPr sz="1600" spc="0" dirty="0">
                <a:solidFill>
                  <a:srgbClr val="212121"/>
                </a:solidFill>
                <a:latin typeface="Arial" charset="0"/>
                <a:ea typeface="Arial" charset="0"/>
                <a:cs typeface="Arial" charset="0"/>
              </a:rPr>
              <a:t>f</a:t>
            </a:r>
            <a:r>
              <a:rPr sz="1600" spc="111"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a:t>
            </a:r>
            <a:r>
              <a:rPr sz="1600" spc="0" dirty="0">
                <a:solidFill>
                  <a:srgbClr val="212121"/>
                </a:solidFill>
                <a:latin typeface="Arial" charset="0"/>
                <a:ea typeface="Arial" charset="0"/>
                <a:cs typeface="Arial" charset="0"/>
              </a:rPr>
              <a:t>n</a:t>
            </a:r>
            <a:r>
              <a:rPr sz="1600" spc="212" dirty="0">
                <a:solidFill>
                  <a:srgbClr val="212121"/>
                </a:solidFill>
                <a:latin typeface="Arial" charset="0"/>
                <a:ea typeface="Arial" charset="0"/>
                <a:cs typeface="Arial" charset="0"/>
              </a:rPr>
              <a:t> </a:t>
            </a:r>
            <a:r>
              <a:rPr sz="1600" spc="86" dirty="0">
                <a:solidFill>
                  <a:srgbClr val="212121"/>
                </a:solidFill>
                <a:latin typeface="Arial" charset="0"/>
                <a:ea typeface="Arial" charset="0"/>
                <a:cs typeface="Arial" charset="0"/>
              </a:rPr>
              <a:t>innovativ</a:t>
            </a:r>
            <a:r>
              <a:rPr sz="1600" spc="0" dirty="0">
                <a:solidFill>
                  <a:srgbClr val="212121"/>
                </a:solidFill>
                <a:latin typeface="Arial" charset="0"/>
                <a:ea typeface="Arial" charset="0"/>
                <a:cs typeface="Arial" charset="0"/>
              </a:rPr>
              <a:t>e</a:t>
            </a:r>
            <a:r>
              <a:rPr sz="1600" spc="19"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structura</a:t>
            </a:r>
            <a:r>
              <a:rPr sz="1600" spc="0" dirty="0">
                <a:solidFill>
                  <a:srgbClr val="212121"/>
                </a:solidFill>
                <a:latin typeface="Arial" charset="0"/>
                <a:ea typeface="Arial" charset="0"/>
                <a:cs typeface="Arial" charset="0"/>
              </a:rPr>
              <a:t>l</a:t>
            </a:r>
            <a:r>
              <a:rPr sz="1600" spc="18"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arrangement</a:t>
            </a:r>
            <a:r>
              <a:rPr sz="1600" spc="0" dirty="0">
                <a:solidFill>
                  <a:srgbClr val="212121"/>
                </a:solidFill>
                <a:latin typeface="Arial" charset="0"/>
                <a:ea typeface="Arial" charset="0"/>
                <a:cs typeface="Arial" charset="0"/>
              </a:rPr>
              <a:t>,</a:t>
            </a:r>
            <a:r>
              <a:rPr sz="1600" spc="18"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thu</a:t>
            </a:r>
            <a:r>
              <a:rPr sz="1600" spc="0" dirty="0">
                <a:solidFill>
                  <a:srgbClr val="212121"/>
                </a:solidFill>
                <a:latin typeface="Arial" charset="0"/>
                <a:ea typeface="Arial" charset="0"/>
                <a:cs typeface="Arial" charset="0"/>
              </a:rPr>
              <a:t>s </a:t>
            </a:r>
            <a:r>
              <a:rPr sz="1600" spc="79" dirty="0">
                <a:solidFill>
                  <a:srgbClr val="212121"/>
                </a:solidFill>
                <a:latin typeface="Arial" charset="0"/>
                <a:ea typeface="Arial" charset="0"/>
                <a:cs typeface="Arial" charset="0"/>
              </a:rPr>
              <a:t>makin</a:t>
            </a:r>
            <a:r>
              <a:rPr sz="1600" spc="0" dirty="0">
                <a:solidFill>
                  <a:srgbClr val="212121"/>
                </a:solidFill>
                <a:latin typeface="Arial" charset="0"/>
                <a:ea typeface="Arial" charset="0"/>
                <a:cs typeface="Arial" charset="0"/>
              </a:rPr>
              <a:t>g</a:t>
            </a:r>
            <a:r>
              <a:rPr sz="1600" spc="359"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i</a:t>
            </a:r>
            <a:r>
              <a:rPr sz="1600" spc="0" dirty="0">
                <a:solidFill>
                  <a:srgbClr val="212121"/>
                </a:solidFill>
                <a:latin typeface="Arial" charset="0"/>
                <a:ea typeface="Arial" charset="0"/>
                <a:cs typeface="Arial" charset="0"/>
              </a:rPr>
              <a:t>t</a:t>
            </a:r>
            <a:r>
              <a:rPr sz="1600" spc="69" dirty="0">
                <a:solidFill>
                  <a:srgbClr val="212121"/>
                </a:solidFill>
                <a:latin typeface="Arial" charset="0"/>
                <a:ea typeface="Arial" charset="0"/>
                <a:cs typeface="Arial" charset="0"/>
              </a:rPr>
              <a:t> </a:t>
            </a:r>
            <a:r>
              <a:rPr sz="1600" spc="85" dirty="0">
                <a:solidFill>
                  <a:srgbClr val="212121"/>
                </a:solidFill>
                <a:latin typeface="Arial" charset="0"/>
                <a:ea typeface="Arial" charset="0"/>
                <a:cs typeface="Arial" charset="0"/>
              </a:rPr>
              <a:t>economi</a:t>
            </a:r>
            <a:r>
              <a:rPr sz="1600" spc="0" dirty="0">
                <a:solidFill>
                  <a:srgbClr val="212121"/>
                </a:solidFill>
                <a:latin typeface="Arial" charset="0"/>
                <a:ea typeface="Arial" charset="0"/>
                <a:cs typeface="Arial" charset="0"/>
              </a:rPr>
              <a:t>c</a:t>
            </a:r>
            <a:r>
              <a:rPr sz="1600" spc="83"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an</a:t>
            </a:r>
            <a:r>
              <a:rPr sz="1600" spc="0" dirty="0">
                <a:solidFill>
                  <a:srgbClr val="212121"/>
                </a:solidFill>
                <a:latin typeface="Arial" charset="0"/>
                <a:ea typeface="Arial" charset="0"/>
                <a:cs typeface="Arial" charset="0"/>
              </a:rPr>
              <a:t>d</a:t>
            </a:r>
            <a:r>
              <a:rPr sz="1600" spc="360"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efficient</a:t>
            </a:r>
            <a:r>
              <a:rPr sz="1600" spc="0" dirty="0">
                <a:solidFill>
                  <a:srgbClr val="212121"/>
                </a:solidFill>
                <a:latin typeface="Arial" charset="0"/>
                <a:ea typeface="Arial" charset="0"/>
                <a:cs typeface="Arial" charset="0"/>
              </a:rPr>
              <a:t>.</a:t>
            </a:r>
            <a:endParaRPr lang="en-US" sz="1600" spc="0"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endParaRPr lang="en-US" sz="1600" dirty="0">
              <a:solidFill>
                <a:srgbClr val="212121"/>
              </a:solidFill>
              <a:latin typeface="Arial" charset="0"/>
              <a:ea typeface="Arial" charset="0"/>
              <a:cs typeface="Arial" charset="0"/>
            </a:endParaRPr>
          </a:p>
          <a:p>
            <a:pPr marL="348009" marR="30660" indent="-285750" algn="just">
              <a:lnSpc>
                <a:spcPts val="1770"/>
              </a:lnSpc>
              <a:spcBef>
                <a:spcPts val="88"/>
              </a:spcBef>
              <a:buFont typeface="Arial" charset="0"/>
              <a:buChar char="•"/>
            </a:pPr>
            <a:r>
              <a:rPr lang="en-US" sz="1600" spc="88" dirty="0">
                <a:solidFill>
                  <a:srgbClr val="212121"/>
                </a:solidFill>
                <a:latin typeface="Arial" charset="0"/>
                <a:ea typeface="Arial" charset="0"/>
                <a:cs typeface="Arial" charset="0"/>
              </a:rPr>
              <a:t>Hydropowe</a:t>
            </a:r>
            <a:r>
              <a:rPr lang="en-US" sz="1600" spc="0" dirty="0">
                <a:solidFill>
                  <a:srgbClr val="212121"/>
                </a:solidFill>
                <a:latin typeface="Arial" charset="0"/>
                <a:ea typeface="Arial" charset="0"/>
                <a:cs typeface="Arial" charset="0"/>
              </a:rPr>
              <a:t>r</a:t>
            </a:r>
            <a:r>
              <a:rPr lang="en-US" sz="1600" spc="-80" dirty="0">
                <a:solidFill>
                  <a:srgbClr val="212121"/>
                </a:solidFill>
                <a:latin typeface="Arial" charset="0"/>
                <a:ea typeface="Arial" charset="0"/>
                <a:cs typeface="Arial" charset="0"/>
              </a:rPr>
              <a:t> </a:t>
            </a:r>
            <a:r>
              <a:rPr lang="en-US" sz="1600" spc="88" dirty="0">
                <a:solidFill>
                  <a:srgbClr val="212121"/>
                </a:solidFill>
                <a:latin typeface="Arial" charset="0"/>
                <a:ea typeface="Arial" charset="0"/>
                <a:cs typeface="Arial" charset="0"/>
              </a:rPr>
              <a:t>generate</a:t>
            </a:r>
            <a:r>
              <a:rPr lang="en-US" sz="1600" spc="0" dirty="0">
                <a:solidFill>
                  <a:srgbClr val="212121"/>
                </a:solidFill>
                <a:latin typeface="Arial" charset="0"/>
                <a:ea typeface="Arial" charset="0"/>
                <a:cs typeface="Arial" charset="0"/>
              </a:rPr>
              <a:t>d</a:t>
            </a:r>
            <a:r>
              <a:rPr lang="en-US" sz="1600" spc="228"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b</a:t>
            </a:r>
            <a:r>
              <a:rPr lang="en-US" sz="1600" spc="0" dirty="0">
                <a:solidFill>
                  <a:srgbClr val="212121"/>
                </a:solidFill>
                <a:latin typeface="Arial" charset="0"/>
                <a:ea typeface="Arial" charset="0"/>
                <a:cs typeface="Arial" charset="0"/>
              </a:rPr>
              <a:t>y</a:t>
            </a:r>
            <a:r>
              <a:rPr lang="en-US" sz="1600" spc="189"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th</a:t>
            </a:r>
            <a:r>
              <a:rPr lang="en-US" sz="1600" spc="0" dirty="0">
                <a:solidFill>
                  <a:srgbClr val="212121"/>
                </a:solidFill>
                <a:latin typeface="Arial" charset="0"/>
                <a:ea typeface="Arial" charset="0"/>
                <a:cs typeface="Arial" charset="0"/>
              </a:rPr>
              <a:t>e</a:t>
            </a:r>
            <a:r>
              <a:rPr lang="en-US" sz="1600" spc="189"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wate</a:t>
            </a:r>
            <a:r>
              <a:rPr lang="en-US" sz="1600" spc="0" dirty="0">
                <a:solidFill>
                  <a:srgbClr val="212121"/>
                </a:solidFill>
                <a:latin typeface="Arial" charset="0"/>
                <a:ea typeface="Arial" charset="0"/>
                <a:cs typeface="Arial" charset="0"/>
              </a:rPr>
              <a:t>r</a:t>
            </a:r>
            <a:r>
              <a:rPr lang="en-US" sz="1600" spc="213"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channe</a:t>
            </a:r>
            <a:r>
              <a:rPr lang="en-US" sz="1600" spc="0" dirty="0">
                <a:solidFill>
                  <a:srgbClr val="212121"/>
                </a:solidFill>
                <a:latin typeface="Arial" charset="0"/>
                <a:ea typeface="Arial" charset="0"/>
                <a:cs typeface="Arial" charset="0"/>
              </a:rPr>
              <a:t>l</a:t>
            </a:r>
            <a:r>
              <a:rPr lang="en-US" sz="1600" spc="-9"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networ</a:t>
            </a:r>
            <a:r>
              <a:rPr lang="en-US" sz="1600" spc="0" dirty="0">
                <a:solidFill>
                  <a:srgbClr val="212121"/>
                </a:solidFill>
                <a:latin typeface="Arial" charset="0"/>
                <a:ea typeface="Arial" charset="0"/>
                <a:cs typeface="Arial" charset="0"/>
              </a:rPr>
              <a:t>k</a:t>
            </a:r>
            <a:r>
              <a:rPr lang="en-US" sz="1600" spc="137"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an</a:t>
            </a:r>
            <a:r>
              <a:rPr lang="en-US" sz="1600" spc="0" dirty="0">
                <a:solidFill>
                  <a:srgbClr val="212121"/>
                </a:solidFill>
                <a:latin typeface="Arial" charset="0"/>
                <a:ea typeface="Arial" charset="0"/>
                <a:cs typeface="Arial" charset="0"/>
              </a:rPr>
              <a:t>d</a:t>
            </a:r>
            <a:r>
              <a:rPr lang="en-US" sz="1600" spc="360" dirty="0">
                <a:solidFill>
                  <a:srgbClr val="212121"/>
                </a:solidFill>
                <a:latin typeface="Arial" charset="0"/>
                <a:ea typeface="Arial" charset="0"/>
                <a:cs typeface="Arial" charset="0"/>
              </a:rPr>
              <a:t> </a:t>
            </a:r>
            <a:r>
              <a:rPr lang="en-US" sz="1600" spc="90" dirty="0">
                <a:solidFill>
                  <a:srgbClr val="212121"/>
                </a:solidFill>
                <a:latin typeface="Arial" charset="0"/>
                <a:ea typeface="Arial" charset="0"/>
                <a:cs typeface="Arial" charset="0"/>
              </a:rPr>
              <a:t>thu</a:t>
            </a:r>
            <a:r>
              <a:rPr lang="en-US" sz="1600" spc="0" dirty="0">
                <a:solidFill>
                  <a:srgbClr val="212121"/>
                </a:solidFill>
                <a:latin typeface="Arial" charset="0"/>
                <a:ea typeface="Arial" charset="0"/>
                <a:cs typeface="Arial" charset="0"/>
              </a:rPr>
              <a:t>s</a:t>
            </a:r>
            <a:r>
              <a:rPr lang="en-US" sz="1600" spc="45"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doe</a:t>
            </a:r>
            <a:r>
              <a:rPr lang="en-US" sz="1600" spc="0" dirty="0">
                <a:solidFill>
                  <a:srgbClr val="212121"/>
                </a:solidFill>
                <a:latin typeface="Arial" charset="0"/>
                <a:ea typeface="Arial" charset="0"/>
                <a:cs typeface="Arial" charset="0"/>
              </a:rPr>
              <a:t>s </a:t>
            </a:r>
            <a:r>
              <a:rPr lang="en-US" sz="1600" spc="56"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no</a:t>
            </a:r>
            <a:r>
              <a:rPr lang="en-US" sz="1600" spc="0" dirty="0">
                <a:solidFill>
                  <a:srgbClr val="212121"/>
                </a:solidFill>
                <a:latin typeface="Arial" charset="0"/>
                <a:ea typeface="Arial" charset="0"/>
                <a:cs typeface="Arial" charset="0"/>
              </a:rPr>
              <a:t>t</a:t>
            </a:r>
            <a:r>
              <a:rPr lang="en-US" sz="1600" spc="10"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requir</a:t>
            </a:r>
            <a:r>
              <a:rPr lang="en-US" sz="1600" spc="0" dirty="0">
                <a:solidFill>
                  <a:srgbClr val="212121"/>
                </a:solidFill>
                <a:latin typeface="Arial" charset="0"/>
                <a:ea typeface="Arial" charset="0"/>
                <a:cs typeface="Arial" charset="0"/>
              </a:rPr>
              <a:t>e</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externa</a:t>
            </a:r>
            <a:r>
              <a:rPr lang="en-US" sz="1600" spc="0" dirty="0">
                <a:solidFill>
                  <a:srgbClr val="212121"/>
                </a:solidFill>
                <a:latin typeface="Arial" charset="0"/>
                <a:ea typeface="Arial" charset="0"/>
                <a:cs typeface="Arial" charset="0"/>
              </a:rPr>
              <a:t>l</a:t>
            </a:r>
            <a:r>
              <a:rPr lang="en-US" sz="1600" dirty="0">
                <a:latin typeface="Arial" charset="0"/>
                <a:ea typeface="Arial" charset="0"/>
                <a:cs typeface="Arial" charset="0"/>
              </a:rPr>
              <a:t> </a:t>
            </a:r>
            <a:r>
              <a:rPr lang="en-US" sz="1600" spc="87" dirty="0">
                <a:solidFill>
                  <a:srgbClr val="212121"/>
                </a:solidFill>
                <a:latin typeface="Arial" charset="0"/>
                <a:ea typeface="Arial" charset="0"/>
                <a:cs typeface="Arial" charset="0"/>
              </a:rPr>
              <a:t>non-renewabl</a:t>
            </a:r>
            <a:r>
              <a:rPr lang="en-US" sz="1600" spc="0" dirty="0">
                <a:solidFill>
                  <a:srgbClr val="212121"/>
                </a:solidFill>
                <a:latin typeface="Arial" charset="0"/>
                <a:ea typeface="Arial" charset="0"/>
                <a:cs typeface="Arial" charset="0"/>
              </a:rPr>
              <a:t>e</a:t>
            </a:r>
            <a:r>
              <a:rPr lang="en-US" sz="1600" spc="88"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sourc</a:t>
            </a:r>
            <a:r>
              <a:rPr lang="en-US" sz="1600" spc="0" dirty="0">
                <a:solidFill>
                  <a:srgbClr val="212121"/>
                </a:solidFill>
                <a:latin typeface="Arial" charset="0"/>
                <a:ea typeface="Arial" charset="0"/>
                <a:cs typeface="Arial" charset="0"/>
              </a:rPr>
              <a:t>e</a:t>
            </a:r>
            <a:r>
              <a:rPr lang="en-US" sz="1600" spc="105"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3"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energy</a:t>
            </a:r>
            <a:r>
              <a:rPr lang="en-US" sz="1600" spc="0" dirty="0">
                <a:solidFill>
                  <a:srgbClr val="212121"/>
                </a:solidFill>
                <a:latin typeface="Arial" charset="0"/>
                <a:ea typeface="Arial" charset="0"/>
                <a:cs typeface="Arial" charset="0"/>
              </a:rPr>
              <a:t>, </a:t>
            </a:r>
            <a:r>
              <a:rPr lang="en-US" sz="1600" spc="104"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thu</a:t>
            </a:r>
            <a:r>
              <a:rPr lang="en-US" sz="1600" spc="0" dirty="0">
                <a:solidFill>
                  <a:srgbClr val="212121"/>
                </a:solidFill>
                <a:latin typeface="Arial" charset="0"/>
                <a:ea typeface="Arial" charset="0"/>
                <a:cs typeface="Arial" charset="0"/>
              </a:rPr>
              <a:t>s</a:t>
            </a:r>
            <a:r>
              <a:rPr lang="en-US" sz="1600" spc="145"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achiev</a:t>
            </a:r>
            <a:r>
              <a:rPr lang="en-US" sz="1600" spc="0" dirty="0">
                <a:solidFill>
                  <a:srgbClr val="212121"/>
                </a:solidFill>
                <a:latin typeface="Arial" charset="0"/>
                <a:ea typeface="Arial" charset="0"/>
                <a:cs typeface="Arial" charset="0"/>
              </a:rPr>
              <a:t>e</a:t>
            </a:r>
            <a:r>
              <a:rPr lang="en-US" sz="1600" spc="-25" dirty="0">
                <a:solidFill>
                  <a:srgbClr val="212121"/>
                </a:solidFill>
                <a:latin typeface="Arial" charset="0"/>
                <a:ea typeface="Arial" charset="0"/>
                <a:cs typeface="Arial" charset="0"/>
              </a:rPr>
              <a:t> </a:t>
            </a:r>
            <a:r>
              <a:rPr lang="en-US" sz="1600" spc="0" dirty="0">
                <a:solidFill>
                  <a:srgbClr val="212121"/>
                </a:solidFill>
                <a:latin typeface="Arial" charset="0"/>
                <a:ea typeface="Arial" charset="0"/>
                <a:cs typeface="Arial" charset="0"/>
              </a:rPr>
              <a:t>a</a:t>
            </a:r>
            <a:r>
              <a:rPr lang="en-US" sz="1600" spc="176"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sel</a:t>
            </a:r>
            <a:r>
              <a:rPr lang="en-US" sz="1600" spc="0" dirty="0">
                <a:solidFill>
                  <a:srgbClr val="212121"/>
                </a:solidFill>
                <a:latin typeface="Arial" charset="0"/>
                <a:ea typeface="Arial" charset="0"/>
                <a:cs typeface="Arial" charset="0"/>
              </a:rPr>
              <a:t>f</a:t>
            </a:r>
            <a:r>
              <a:rPr lang="en-US" sz="1600" spc="241"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sufficienc</a:t>
            </a:r>
            <a:r>
              <a:rPr lang="en-US" sz="1600" spc="0" dirty="0">
                <a:solidFill>
                  <a:srgbClr val="212121"/>
                </a:solidFill>
                <a:latin typeface="Arial" charset="0"/>
                <a:ea typeface="Arial" charset="0"/>
                <a:cs typeface="Arial" charset="0"/>
              </a:rPr>
              <a:t>y </a:t>
            </a:r>
            <a:r>
              <a:rPr lang="en-US" sz="1600" spc="96"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b</a:t>
            </a:r>
            <a:r>
              <a:rPr lang="en-US" sz="1600" spc="0" dirty="0">
                <a:solidFill>
                  <a:srgbClr val="212121"/>
                </a:solidFill>
                <a:latin typeface="Arial" charset="0"/>
                <a:ea typeface="Arial" charset="0"/>
                <a:cs typeface="Arial" charset="0"/>
              </a:rPr>
              <a:t>y</a:t>
            </a:r>
            <a:r>
              <a:rPr lang="en-US" sz="1600" spc="18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us</a:t>
            </a:r>
            <a:r>
              <a:rPr lang="en-US" sz="1600" spc="0" dirty="0">
                <a:solidFill>
                  <a:srgbClr val="212121"/>
                </a:solidFill>
                <a:latin typeface="Arial" charset="0"/>
                <a:ea typeface="Arial" charset="0"/>
                <a:cs typeface="Arial" charset="0"/>
              </a:rPr>
              <a:t>e</a:t>
            </a:r>
            <a:r>
              <a:rPr lang="en-US" sz="1600" spc="360"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3"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renewabl</a:t>
            </a:r>
            <a:r>
              <a:rPr lang="en-US" sz="1600" spc="0" dirty="0">
                <a:solidFill>
                  <a:srgbClr val="212121"/>
                </a:solidFill>
                <a:latin typeface="Arial" charset="0"/>
                <a:ea typeface="Arial" charset="0"/>
                <a:cs typeface="Arial" charset="0"/>
              </a:rPr>
              <a:t>e</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sources</a:t>
            </a:r>
            <a:r>
              <a:rPr lang="en-US" sz="1600" spc="0" dirty="0">
                <a:solidFill>
                  <a:srgbClr val="212121"/>
                </a:solidFill>
                <a:latin typeface="Arial" charset="0"/>
                <a:ea typeface="Arial" charset="0"/>
                <a:cs typeface="Arial" charset="0"/>
              </a:rPr>
              <a:t>.</a:t>
            </a:r>
          </a:p>
          <a:p>
            <a:pPr marL="348009" marR="30660" indent="-285750" algn="just">
              <a:lnSpc>
                <a:spcPts val="1770"/>
              </a:lnSpc>
              <a:spcBef>
                <a:spcPts val="88"/>
              </a:spcBef>
              <a:buFont typeface="Arial" charset="0"/>
              <a:buChar char="•"/>
            </a:pPr>
            <a:endParaRPr lang="en-US" sz="1600" dirty="0">
              <a:solidFill>
                <a:srgbClr val="212121"/>
              </a:solidFill>
              <a:latin typeface="Arial" charset="0"/>
              <a:ea typeface="Arial" charset="0"/>
              <a:cs typeface="Arial" charset="0"/>
            </a:endParaRPr>
          </a:p>
          <a:p>
            <a:pPr marL="348009" marR="30660" indent="-285750" algn="just">
              <a:lnSpc>
                <a:spcPts val="1770"/>
              </a:lnSpc>
              <a:spcBef>
                <a:spcPts val="88"/>
              </a:spcBef>
              <a:buFont typeface="Arial" charset="0"/>
              <a:buChar char="•"/>
            </a:pPr>
            <a:r>
              <a:rPr lang="en-US" sz="1600" spc="79" dirty="0">
                <a:solidFill>
                  <a:srgbClr val="212121"/>
                </a:solidFill>
                <a:latin typeface="Arial" charset="0"/>
                <a:ea typeface="Arial" charset="0"/>
                <a:cs typeface="Arial" charset="0"/>
              </a:rPr>
              <a:t>Direction</a:t>
            </a:r>
            <a:r>
              <a:rPr lang="en-US" sz="1600" spc="0" dirty="0">
                <a:solidFill>
                  <a:srgbClr val="212121"/>
                </a:solidFill>
                <a:latin typeface="Arial" charset="0"/>
                <a:ea typeface="Arial" charset="0"/>
                <a:cs typeface="Arial" charset="0"/>
              </a:rPr>
              <a:t>,</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velocit</a:t>
            </a:r>
            <a:r>
              <a:rPr lang="en-US" sz="1600" spc="0" dirty="0">
                <a:solidFill>
                  <a:srgbClr val="212121"/>
                </a:solidFill>
                <a:latin typeface="Arial" charset="0"/>
                <a:ea typeface="Arial" charset="0"/>
                <a:cs typeface="Arial" charset="0"/>
              </a:rPr>
              <a:t>y</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an</a:t>
            </a:r>
            <a:r>
              <a:rPr lang="en-US" sz="1600" spc="0" dirty="0">
                <a:solidFill>
                  <a:srgbClr val="212121"/>
                </a:solidFill>
                <a:latin typeface="Arial" charset="0"/>
                <a:ea typeface="Arial" charset="0"/>
                <a:cs typeface="Arial" charset="0"/>
              </a:rPr>
              <a:t>d</a:t>
            </a:r>
            <a:r>
              <a:rPr lang="en-US" sz="1600" spc="360" dirty="0">
                <a:solidFill>
                  <a:srgbClr val="212121"/>
                </a:solidFill>
                <a:latin typeface="Arial" charset="0"/>
                <a:ea typeface="Arial" charset="0"/>
                <a:cs typeface="Arial" charset="0"/>
              </a:rPr>
              <a:t> </a:t>
            </a:r>
            <a:r>
              <a:rPr lang="en-US" sz="1600" spc="90" dirty="0">
                <a:solidFill>
                  <a:srgbClr val="212121"/>
                </a:solidFill>
                <a:latin typeface="Arial" charset="0"/>
                <a:ea typeface="Arial" charset="0"/>
                <a:cs typeface="Arial" charset="0"/>
              </a:rPr>
              <a:t>pressur</a:t>
            </a:r>
            <a:r>
              <a:rPr lang="en-US" sz="1600" spc="0" dirty="0">
                <a:solidFill>
                  <a:srgbClr val="212121"/>
                </a:solidFill>
                <a:latin typeface="Arial" charset="0"/>
                <a:ea typeface="Arial" charset="0"/>
                <a:cs typeface="Arial" charset="0"/>
              </a:rPr>
              <a:t>e</a:t>
            </a:r>
            <a:r>
              <a:rPr lang="en-US" sz="1600" spc="56"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3"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wate</a:t>
            </a:r>
            <a:r>
              <a:rPr lang="en-US" sz="1600" spc="0" dirty="0">
                <a:solidFill>
                  <a:srgbClr val="212121"/>
                </a:solidFill>
                <a:latin typeface="Arial" charset="0"/>
                <a:ea typeface="Arial" charset="0"/>
                <a:cs typeface="Arial" charset="0"/>
              </a:rPr>
              <a:t>r</a:t>
            </a:r>
            <a:r>
              <a:rPr lang="en-US" sz="1600" spc="42"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ca</a:t>
            </a:r>
            <a:r>
              <a:rPr lang="en-US" sz="1600" spc="0" dirty="0">
                <a:solidFill>
                  <a:srgbClr val="212121"/>
                </a:solidFill>
                <a:latin typeface="Arial" charset="0"/>
                <a:ea typeface="Arial" charset="0"/>
                <a:cs typeface="Arial" charset="0"/>
              </a:rPr>
              <a:t>n</a:t>
            </a:r>
            <a:r>
              <a:rPr lang="en-US" sz="1600" spc="306"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b</a:t>
            </a:r>
            <a:r>
              <a:rPr lang="en-US" sz="1600" spc="0" dirty="0">
                <a:solidFill>
                  <a:srgbClr val="212121"/>
                </a:solidFill>
                <a:latin typeface="Arial" charset="0"/>
                <a:ea typeface="Arial" charset="0"/>
                <a:cs typeface="Arial" charset="0"/>
              </a:rPr>
              <a:t>e</a:t>
            </a:r>
            <a:r>
              <a:rPr lang="en-US" sz="1600" spc="293"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monitore</a:t>
            </a:r>
            <a:r>
              <a:rPr lang="en-US" sz="1600" spc="0" dirty="0">
                <a:solidFill>
                  <a:srgbClr val="212121"/>
                </a:solidFill>
                <a:latin typeface="Arial" charset="0"/>
                <a:ea typeface="Arial" charset="0"/>
                <a:cs typeface="Arial" charset="0"/>
              </a:rPr>
              <a:t>d</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an</a:t>
            </a:r>
            <a:r>
              <a:rPr lang="en-US" sz="1600" spc="0" dirty="0">
                <a:solidFill>
                  <a:srgbClr val="212121"/>
                </a:solidFill>
                <a:latin typeface="Arial" charset="0"/>
                <a:ea typeface="Arial" charset="0"/>
                <a:cs typeface="Arial" charset="0"/>
              </a:rPr>
              <a:t>d</a:t>
            </a:r>
            <a:r>
              <a:rPr lang="en-US" sz="1600" spc="360"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controlled</a:t>
            </a:r>
            <a:r>
              <a:rPr lang="en-US" sz="1600" spc="0" dirty="0">
                <a:solidFill>
                  <a:srgbClr val="212121"/>
                </a:solidFill>
                <a:latin typeface="Arial" charset="0"/>
                <a:ea typeface="Arial" charset="0"/>
                <a:cs typeface="Arial" charset="0"/>
              </a:rPr>
              <a:t>.</a:t>
            </a:r>
            <a:endParaRPr lang="en-US" sz="1600" dirty="0">
              <a:latin typeface="Arial" charset="0"/>
              <a:ea typeface="Arial" charset="0"/>
              <a:cs typeface="Arial" charset="0"/>
            </a:endParaRPr>
          </a:p>
          <a:p>
            <a:pPr marL="348009" marR="30660" indent="-285750" algn="just">
              <a:lnSpc>
                <a:spcPts val="1770"/>
              </a:lnSpc>
              <a:spcBef>
                <a:spcPts val="88"/>
              </a:spcBef>
              <a:buFont typeface="Arial" charset="0"/>
              <a:buChar char="•"/>
            </a:pPr>
            <a:endParaRPr lang="en-US" sz="1600" dirty="0">
              <a:latin typeface="Arial" charset="0"/>
              <a:ea typeface="Arial" charset="0"/>
              <a:cs typeface="Arial" charset="0"/>
            </a:endParaRPr>
          </a:p>
          <a:p>
            <a:pPr marL="298450" marR="22349" indent="-285750" algn="just">
              <a:lnSpc>
                <a:spcPts val="1770"/>
              </a:lnSpc>
              <a:spcBef>
                <a:spcPts val="88"/>
              </a:spcBef>
              <a:buFont typeface="Arial" charset="0"/>
              <a:buChar char="•"/>
            </a:pPr>
            <a:r>
              <a:rPr lang="en-US" sz="1600" spc="0" dirty="0">
                <a:solidFill>
                  <a:srgbClr val="212121"/>
                </a:solidFill>
                <a:latin typeface="Arial" charset="0"/>
                <a:ea typeface="Arial" charset="0"/>
                <a:cs typeface="Arial" charset="0"/>
              </a:rPr>
              <a:t>A </a:t>
            </a:r>
            <a:r>
              <a:rPr lang="en-US" sz="1600" spc="79" dirty="0">
                <a:solidFill>
                  <a:srgbClr val="212121"/>
                </a:solidFill>
                <a:latin typeface="Arial" charset="0"/>
                <a:ea typeface="Arial" charset="0"/>
                <a:cs typeface="Arial" charset="0"/>
              </a:rPr>
              <a:t>singl</a:t>
            </a:r>
            <a:r>
              <a:rPr lang="en-US" sz="1600" spc="0" dirty="0">
                <a:solidFill>
                  <a:srgbClr val="212121"/>
                </a:solidFill>
                <a:latin typeface="Arial" charset="0"/>
                <a:ea typeface="Arial" charset="0"/>
                <a:cs typeface="Arial" charset="0"/>
              </a:rPr>
              <a:t>e</a:t>
            </a:r>
            <a:r>
              <a:rPr lang="en-US" sz="1600" spc="305"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syste</a:t>
            </a:r>
            <a:r>
              <a:rPr lang="en-US" sz="1600" spc="0" dirty="0">
                <a:solidFill>
                  <a:srgbClr val="212121"/>
                </a:solidFill>
                <a:latin typeface="Arial" charset="0"/>
                <a:ea typeface="Arial" charset="0"/>
                <a:cs typeface="Arial" charset="0"/>
              </a:rPr>
              <a:t>m</a:t>
            </a:r>
            <a:r>
              <a:rPr lang="en-US" sz="1600" spc="-132"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tha</a:t>
            </a:r>
            <a:r>
              <a:rPr lang="en-US" sz="1600" spc="0" dirty="0">
                <a:solidFill>
                  <a:srgbClr val="212121"/>
                </a:solidFill>
                <a:latin typeface="Arial" charset="0"/>
                <a:ea typeface="Arial" charset="0"/>
                <a:cs typeface="Arial" charset="0"/>
              </a:rPr>
              <a:t>t</a:t>
            </a:r>
            <a:r>
              <a:rPr lang="en-US" sz="1600" spc="149"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addresse</a:t>
            </a:r>
            <a:r>
              <a:rPr lang="en-US" sz="1600" spc="0" dirty="0">
                <a:solidFill>
                  <a:srgbClr val="212121"/>
                </a:solidFill>
                <a:latin typeface="Arial" charset="0"/>
                <a:ea typeface="Arial" charset="0"/>
                <a:cs typeface="Arial" charset="0"/>
              </a:rPr>
              <a:t>s</a:t>
            </a:r>
            <a:r>
              <a:rPr lang="en-US" sz="1600" spc="-43"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th</a:t>
            </a:r>
            <a:r>
              <a:rPr lang="en-US" sz="1600" spc="0" dirty="0">
                <a:solidFill>
                  <a:srgbClr val="212121"/>
                </a:solidFill>
                <a:latin typeface="Arial" charset="0"/>
                <a:ea typeface="Arial" charset="0"/>
                <a:cs typeface="Arial" charset="0"/>
              </a:rPr>
              <a:t>e</a:t>
            </a:r>
            <a:r>
              <a:rPr lang="en-US" sz="1600" spc="88"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nee</a:t>
            </a:r>
            <a:r>
              <a:rPr lang="en-US" sz="1600" spc="0" dirty="0">
                <a:solidFill>
                  <a:srgbClr val="212121"/>
                </a:solidFill>
                <a:latin typeface="Arial" charset="0"/>
                <a:ea typeface="Arial" charset="0"/>
                <a:cs typeface="Arial" charset="0"/>
              </a:rPr>
              <a:t>d </a:t>
            </a:r>
            <a:r>
              <a:rPr lang="en-US" sz="1600" spc="10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3"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wate</a:t>
            </a:r>
            <a:r>
              <a:rPr lang="en-US" sz="1600" spc="0" dirty="0">
                <a:solidFill>
                  <a:srgbClr val="212121"/>
                </a:solidFill>
                <a:latin typeface="Arial" charset="0"/>
                <a:ea typeface="Arial" charset="0"/>
                <a:cs typeface="Arial" charset="0"/>
              </a:rPr>
              <a:t>r</a:t>
            </a:r>
            <a:r>
              <a:rPr lang="en-US" sz="1600" spc="42"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distribution</a:t>
            </a:r>
            <a:r>
              <a:rPr lang="en-US" sz="1600" spc="0" dirty="0">
                <a:solidFill>
                  <a:srgbClr val="212121"/>
                </a:solidFill>
                <a:latin typeface="Arial" charset="0"/>
                <a:ea typeface="Arial" charset="0"/>
                <a:cs typeface="Arial" charset="0"/>
              </a:rPr>
              <a:t>,</a:t>
            </a:r>
            <a:r>
              <a:rPr lang="en-US" sz="1600" spc="69"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wate</a:t>
            </a:r>
            <a:r>
              <a:rPr lang="en-US" sz="1600" spc="0" dirty="0">
                <a:solidFill>
                  <a:srgbClr val="212121"/>
                </a:solidFill>
                <a:latin typeface="Arial" charset="0"/>
                <a:ea typeface="Arial" charset="0"/>
                <a:cs typeface="Arial" charset="0"/>
              </a:rPr>
              <a:t>r</a:t>
            </a:r>
            <a:r>
              <a:rPr lang="en-US" sz="1600" spc="42"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purification</a:t>
            </a:r>
            <a:r>
              <a:rPr lang="en-US" sz="1600" spc="0" dirty="0">
                <a:solidFill>
                  <a:srgbClr val="212121"/>
                </a:solidFill>
                <a:latin typeface="Arial" charset="0"/>
                <a:ea typeface="Arial" charset="0"/>
                <a:cs typeface="Arial" charset="0"/>
              </a:rPr>
              <a:t>,</a:t>
            </a:r>
            <a:r>
              <a:rPr lang="en-US" sz="1600" dirty="0">
                <a:latin typeface="Arial" charset="0"/>
                <a:ea typeface="Arial" charset="0"/>
                <a:cs typeface="Arial" charset="0"/>
              </a:rPr>
              <a:t> </a:t>
            </a:r>
            <a:r>
              <a:rPr lang="en-US" sz="1600" spc="79" dirty="0">
                <a:solidFill>
                  <a:srgbClr val="212121"/>
                </a:solidFill>
                <a:latin typeface="Arial" charset="0"/>
                <a:ea typeface="Arial" charset="0"/>
                <a:cs typeface="Arial" charset="0"/>
              </a:rPr>
              <a:t>transportatio</a:t>
            </a:r>
            <a:r>
              <a:rPr lang="en-US" sz="1600" spc="0" dirty="0">
                <a:solidFill>
                  <a:srgbClr val="212121"/>
                </a:solidFill>
                <a:latin typeface="Arial" charset="0"/>
                <a:ea typeface="Arial" charset="0"/>
                <a:cs typeface="Arial" charset="0"/>
              </a:rPr>
              <a:t>n</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b</a:t>
            </a:r>
            <a:r>
              <a:rPr lang="en-US" sz="1600" spc="0" dirty="0">
                <a:solidFill>
                  <a:srgbClr val="212121"/>
                </a:solidFill>
                <a:latin typeface="Arial" charset="0"/>
                <a:ea typeface="Arial" charset="0"/>
                <a:cs typeface="Arial" charset="0"/>
              </a:rPr>
              <a:t>y</a:t>
            </a:r>
            <a:r>
              <a:rPr lang="en-US" sz="1600" spc="18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mean</a:t>
            </a:r>
            <a:r>
              <a:rPr lang="en-US" sz="1600" spc="0" dirty="0">
                <a:solidFill>
                  <a:srgbClr val="212121"/>
                </a:solidFill>
                <a:latin typeface="Arial" charset="0"/>
                <a:ea typeface="Arial" charset="0"/>
                <a:cs typeface="Arial" charset="0"/>
              </a:rPr>
              <a:t>s </a:t>
            </a:r>
            <a:r>
              <a:rPr lang="en-US" sz="1600" spc="141"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o</a:t>
            </a:r>
            <a:r>
              <a:rPr lang="en-US" sz="1600" spc="0" dirty="0">
                <a:solidFill>
                  <a:srgbClr val="212121"/>
                </a:solidFill>
                <a:latin typeface="Arial" charset="0"/>
                <a:ea typeface="Arial" charset="0"/>
                <a:cs typeface="Arial" charset="0"/>
              </a:rPr>
              <a:t>f</a:t>
            </a:r>
            <a:r>
              <a:rPr lang="en-US" sz="1600" spc="163" dirty="0">
                <a:solidFill>
                  <a:srgbClr val="212121"/>
                </a:solidFill>
                <a:latin typeface="Arial" charset="0"/>
                <a:ea typeface="Arial" charset="0"/>
                <a:cs typeface="Arial" charset="0"/>
              </a:rPr>
              <a:t> </a:t>
            </a:r>
            <a:r>
              <a:rPr lang="en-US" sz="1600" spc="91" dirty="0">
                <a:solidFill>
                  <a:srgbClr val="212121"/>
                </a:solidFill>
                <a:latin typeface="Arial" charset="0"/>
                <a:ea typeface="Arial" charset="0"/>
                <a:cs typeface="Arial" charset="0"/>
              </a:rPr>
              <a:t>wate</a:t>
            </a:r>
            <a:r>
              <a:rPr lang="en-US" sz="1600" spc="0" dirty="0">
                <a:solidFill>
                  <a:srgbClr val="212121"/>
                </a:solidFill>
                <a:latin typeface="Arial" charset="0"/>
                <a:ea typeface="Arial" charset="0"/>
                <a:cs typeface="Arial" charset="0"/>
              </a:rPr>
              <a:t>r</a:t>
            </a:r>
            <a:r>
              <a:rPr lang="en-US" sz="1600" spc="42"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an</a:t>
            </a:r>
            <a:r>
              <a:rPr lang="en-US" sz="1600" spc="0" dirty="0">
                <a:solidFill>
                  <a:srgbClr val="212121"/>
                </a:solidFill>
                <a:latin typeface="Arial" charset="0"/>
                <a:ea typeface="Arial" charset="0"/>
                <a:cs typeface="Arial" charset="0"/>
              </a:rPr>
              <a:t>d</a:t>
            </a:r>
            <a:r>
              <a:rPr lang="en-US" sz="1600" spc="360" dirty="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hydropowe</a:t>
            </a:r>
            <a:r>
              <a:rPr lang="en-US" sz="1600" spc="0" dirty="0">
                <a:solidFill>
                  <a:srgbClr val="212121"/>
                </a:solidFill>
                <a:latin typeface="Arial" charset="0"/>
                <a:ea typeface="Arial" charset="0"/>
                <a:cs typeface="Arial" charset="0"/>
              </a:rPr>
              <a:t>r</a:t>
            </a:r>
            <a:r>
              <a:rPr lang="en-US" sz="1600" spc="77"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generatio</a:t>
            </a:r>
            <a:r>
              <a:rPr lang="en-US" sz="1600" spc="0" dirty="0">
                <a:solidFill>
                  <a:srgbClr val="212121"/>
                </a:solidFill>
                <a:latin typeface="Arial" charset="0"/>
                <a:ea typeface="Arial" charset="0"/>
                <a:cs typeface="Arial" charset="0"/>
              </a:rPr>
              <a:t>n</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whic</a:t>
            </a:r>
            <a:r>
              <a:rPr lang="en-US" sz="1600" spc="0" dirty="0">
                <a:solidFill>
                  <a:srgbClr val="212121"/>
                </a:solidFill>
                <a:latin typeface="Arial" charset="0"/>
                <a:ea typeface="Arial" charset="0"/>
                <a:cs typeface="Arial" charset="0"/>
              </a:rPr>
              <a:t>h</a:t>
            </a:r>
            <a:r>
              <a:rPr lang="en-US" sz="1600" spc="322"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i</a:t>
            </a:r>
            <a:r>
              <a:rPr lang="en-US" sz="1600" spc="0" dirty="0">
                <a:solidFill>
                  <a:srgbClr val="212121"/>
                </a:solidFill>
                <a:latin typeface="Arial" charset="0"/>
                <a:ea typeface="Arial" charset="0"/>
                <a:cs typeface="Arial" charset="0"/>
              </a:rPr>
              <a:t>s</a:t>
            </a:r>
            <a:r>
              <a:rPr lang="en-US" sz="1600" spc="10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coordinate</a:t>
            </a:r>
            <a:r>
              <a:rPr lang="en-US" sz="1600" spc="0" dirty="0">
                <a:solidFill>
                  <a:srgbClr val="212121"/>
                </a:solidFill>
                <a:latin typeface="Arial" charset="0"/>
                <a:ea typeface="Arial" charset="0"/>
                <a:cs typeface="Arial" charset="0"/>
              </a:rPr>
              <a:t>d</a:t>
            </a:r>
            <a:r>
              <a:rPr lang="en-US" sz="1600" spc="6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an</a:t>
            </a:r>
            <a:r>
              <a:rPr lang="en-US" sz="1600" spc="0" dirty="0">
                <a:solidFill>
                  <a:srgbClr val="212121"/>
                </a:solidFill>
                <a:latin typeface="Arial" charset="0"/>
                <a:ea typeface="Arial" charset="0"/>
                <a:cs typeface="Arial" charset="0"/>
              </a:rPr>
              <a:t>d </a:t>
            </a:r>
            <a:r>
              <a:rPr lang="en-US" sz="1600" spc="87" dirty="0">
                <a:solidFill>
                  <a:srgbClr val="212121"/>
                </a:solidFill>
                <a:latin typeface="Arial" charset="0"/>
                <a:ea typeface="Arial" charset="0"/>
                <a:cs typeface="Arial" charset="0"/>
              </a:rPr>
              <a:t>controlle</a:t>
            </a:r>
            <a:r>
              <a:rPr lang="en-US" sz="1600" spc="0" dirty="0">
                <a:solidFill>
                  <a:srgbClr val="212121"/>
                </a:solidFill>
                <a:latin typeface="Arial" charset="0"/>
                <a:ea typeface="Arial" charset="0"/>
                <a:cs typeface="Arial" charset="0"/>
              </a:rPr>
              <a:t>d</a:t>
            </a:r>
            <a:r>
              <a:rPr lang="en-US" sz="1600" spc="36"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throughout</a:t>
            </a:r>
            <a:r>
              <a:rPr lang="en-US" sz="1600" spc="0" dirty="0">
                <a:solidFill>
                  <a:srgbClr val="212121"/>
                </a:solidFill>
                <a:latin typeface="Arial" charset="0"/>
                <a:ea typeface="Arial" charset="0"/>
                <a:cs typeface="Arial" charset="0"/>
              </a:rPr>
              <a:t>.</a:t>
            </a:r>
          </a:p>
          <a:p>
            <a:pPr marL="298450" marR="22349" indent="-285750" algn="just">
              <a:lnSpc>
                <a:spcPts val="1770"/>
              </a:lnSpc>
              <a:spcBef>
                <a:spcPts val="88"/>
              </a:spcBef>
              <a:buFont typeface="Arial" charset="0"/>
              <a:buChar char="•"/>
            </a:pPr>
            <a:endParaRPr lang="en-US" sz="1600" dirty="0">
              <a:solidFill>
                <a:srgbClr val="212121"/>
              </a:solidFill>
              <a:latin typeface="Arial" charset="0"/>
              <a:ea typeface="Arial" charset="0"/>
              <a:cs typeface="Arial" charset="0"/>
            </a:endParaRPr>
          </a:p>
          <a:p>
            <a:pPr marL="298450" marR="22349"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Apparatu</a:t>
            </a:r>
            <a:r>
              <a:rPr lang="en-US" sz="1600" spc="0" dirty="0">
                <a:solidFill>
                  <a:srgbClr val="212121"/>
                </a:solidFill>
                <a:latin typeface="Arial" charset="0"/>
                <a:ea typeface="Arial" charset="0"/>
                <a:cs typeface="Arial" charset="0"/>
              </a:rPr>
              <a:t>s</a:t>
            </a:r>
            <a:r>
              <a:rPr lang="en-US" sz="1600" spc="57"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use</a:t>
            </a:r>
            <a:r>
              <a:rPr lang="en-US" sz="1600" spc="0" dirty="0">
                <a:solidFill>
                  <a:srgbClr val="212121"/>
                </a:solidFill>
                <a:latin typeface="Arial" charset="0"/>
                <a:ea typeface="Arial" charset="0"/>
                <a:cs typeface="Arial" charset="0"/>
              </a:rPr>
              <a:t>d </a:t>
            </a:r>
            <a:r>
              <a:rPr lang="en-US" sz="1600" spc="56"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i</a:t>
            </a:r>
            <a:r>
              <a:rPr lang="en-US" sz="1600" spc="0" dirty="0">
                <a:solidFill>
                  <a:srgbClr val="212121"/>
                </a:solidFill>
                <a:latin typeface="Arial" charset="0"/>
                <a:ea typeface="Arial" charset="0"/>
                <a:cs typeface="Arial" charset="0"/>
              </a:rPr>
              <a:t>s</a:t>
            </a:r>
            <a:r>
              <a:rPr lang="en-US" sz="1600" spc="109"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ver</a:t>
            </a:r>
            <a:r>
              <a:rPr lang="en-US" sz="1600" spc="0" dirty="0">
                <a:solidFill>
                  <a:srgbClr val="212121"/>
                </a:solidFill>
                <a:latin typeface="Arial" charset="0"/>
                <a:ea typeface="Arial" charset="0"/>
                <a:cs typeface="Arial" charset="0"/>
              </a:rPr>
              <a:t>y</a:t>
            </a:r>
            <a:r>
              <a:rPr lang="en-US" sz="1600" spc="357"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muc</a:t>
            </a:r>
            <a:r>
              <a:rPr lang="en-US" sz="1600" spc="0" dirty="0">
                <a:solidFill>
                  <a:srgbClr val="212121"/>
                </a:solidFill>
                <a:latin typeface="Arial" charset="0"/>
                <a:ea typeface="Arial" charset="0"/>
                <a:cs typeface="Arial" charset="0"/>
              </a:rPr>
              <a:t>h</a:t>
            </a:r>
            <a:r>
              <a:rPr lang="en-US" sz="1600" spc="362" dirty="0">
                <a:solidFill>
                  <a:srgbClr val="212121"/>
                </a:solidFill>
                <a:latin typeface="Arial" charset="0"/>
                <a:ea typeface="Arial" charset="0"/>
                <a:cs typeface="Arial" charset="0"/>
              </a:rPr>
              <a:t> </a:t>
            </a:r>
            <a:r>
              <a:rPr lang="en-US" sz="1600" spc="85" dirty="0">
                <a:solidFill>
                  <a:srgbClr val="212121"/>
                </a:solidFill>
                <a:latin typeface="Arial" charset="0"/>
                <a:ea typeface="Arial" charset="0"/>
                <a:cs typeface="Arial" charset="0"/>
              </a:rPr>
              <a:t>economica</a:t>
            </a:r>
            <a:r>
              <a:rPr lang="en-US" sz="1600" spc="0" dirty="0">
                <a:solidFill>
                  <a:srgbClr val="212121"/>
                </a:solidFill>
                <a:latin typeface="Arial" charset="0"/>
                <a:ea typeface="Arial" charset="0"/>
                <a:cs typeface="Arial" charset="0"/>
              </a:rPr>
              <a:t>l</a:t>
            </a:r>
            <a:r>
              <a:rPr lang="en-US" sz="1600" spc="62"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an</a:t>
            </a:r>
            <a:r>
              <a:rPr lang="en-US" sz="1600" spc="0" dirty="0">
                <a:solidFill>
                  <a:srgbClr val="212121"/>
                </a:solidFill>
                <a:latin typeface="Arial" charset="0"/>
                <a:ea typeface="Arial" charset="0"/>
                <a:cs typeface="Arial" charset="0"/>
              </a:rPr>
              <a:t>d</a:t>
            </a:r>
            <a:r>
              <a:rPr lang="en-US" sz="1600" spc="360" dirty="0">
                <a:solidFill>
                  <a:srgbClr val="212121"/>
                </a:solidFill>
                <a:latin typeface="Arial" charset="0"/>
                <a:ea typeface="Arial" charset="0"/>
                <a:cs typeface="Arial" charset="0"/>
              </a:rPr>
              <a:t> </a:t>
            </a:r>
            <a:r>
              <a:rPr lang="en-US" sz="1600" spc="79" dirty="0">
                <a:solidFill>
                  <a:srgbClr val="212121"/>
                </a:solidFill>
                <a:latin typeface="Arial" charset="0"/>
                <a:ea typeface="Arial" charset="0"/>
                <a:cs typeface="Arial" charset="0"/>
              </a:rPr>
              <a:t>affordable</a:t>
            </a:r>
            <a:r>
              <a:rPr lang="en-US" sz="1600" spc="0" dirty="0">
                <a:solidFill>
                  <a:srgbClr val="212121"/>
                </a:solidFill>
                <a:latin typeface="Arial" charset="0"/>
                <a:ea typeface="Arial" charset="0"/>
                <a:cs typeface="Arial" charset="0"/>
              </a:rPr>
              <a:t>.</a:t>
            </a:r>
            <a:endParaRPr lang="en-US" sz="1600" dirty="0">
              <a:latin typeface="Arial" charset="0"/>
              <a:ea typeface="Arial" charset="0"/>
              <a:cs typeface="Arial" charset="0"/>
            </a:endParaRPr>
          </a:p>
          <a:p>
            <a:pPr marL="62259" marR="30660" algn="just">
              <a:lnSpc>
                <a:spcPts val="1770"/>
              </a:lnSpc>
              <a:spcBef>
                <a:spcPts val="88"/>
              </a:spcBef>
            </a:pPr>
            <a:endParaRPr lang="en-US" sz="1600" dirty="0">
              <a:latin typeface="Arial" charset="0"/>
              <a:ea typeface="Arial" charset="0"/>
              <a:cs typeface="Arial" charset="0"/>
            </a:endParaRPr>
          </a:p>
          <a:p>
            <a:pPr marL="12700" algn="just">
              <a:lnSpc>
                <a:spcPts val="1770"/>
              </a:lnSpc>
              <a:spcBef>
                <a:spcPts val="88"/>
              </a:spcBef>
            </a:pPr>
            <a:endParaRPr sz="1600" dirty="0">
              <a:latin typeface="Arial" charset="0"/>
              <a:ea typeface="Arial" charset="0"/>
              <a:cs typeface="Arial" charset="0"/>
            </a:endParaRPr>
          </a:p>
        </p:txBody>
      </p:sp>
      <p:graphicFrame>
        <p:nvGraphicFramePr>
          <p:cNvPr id="2" name="Diagram 1"/>
          <p:cNvGraphicFramePr/>
          <p:nvPr>
            <p:extLst>
              <p:ext uri="{D42A27DB-BD31-4B8C-83A1-F6EECF244321}">
                <p14:modId xmlns:p14="http://schemas.microsoft.com/office/powerpoint/2010/main" xmlns="" val="1529070821"/>
              </p:ext>
            </p:extLst>
          </p:nvPr>
        </p:nvGraphicFramePr>
        <p:xfrm>
          <a:off x="2107658" y="4846602"/>
          <a:ext cx="8128000" cy="1781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68504" y="4591108"/>
            <a:ext cx="1839414" cy="338554"/>
          </a:xfrm>
          <a:prstGeom prst="rect">
            <a:avLst/>
          </a:prstGeom>
          <a:noFill/>
        </p:spPr>
        <p:txBody>
          <a:bodyPr wrap="none" rtlCol="0">
            <a:spAutoFit/>
          </a:bodyPr>
          <a:lstStyle/>
          <a:p>
            <a:r>
              <a:rPr lang="en-US" sz="1600" b="1" dirty="0">
                <a:latin typeface="Arial" charset="0"/>
                <a:ea typeface="Arial" charset="0"/>
                <a:cs typeface="Arial" charset="0"/>
              </a:rPr>
              <a:t>Key Advantages:</a:t>
            </a:r>
          </a:p>
        </p:txBody>
      </p:sp>
      <p:sp>
        <p:nvSpPr>
          <p:cNvPr id="12" name="object 13"/>
          <p:cNvSpPr/>
          <p:nvPr/>
        </p:nvSpPr>
        <p:spPr>
          <a:xfrm>
            <a:off x="-13448" y="303488"/>
            <a:ext cx="360675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13" name="object 13"/>
          <p:cNvSpPr/>
          <p:nvPr/>
        </p:nvSpPr>
        <p:spPr>
          <a:xfrm>
            <a:off x="-13448" y="4531785"/>
            <a:ext cx="2221366"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Tree>
    <p:extLst>
      <p:ext uri="{BB962C8B-B14F-4D97-AF65-F5344CB8AC3E}">
        <p14:creationId xmlns:p14="http://schemas.microsoft.com/office/powerpoint/2010/main" xmlns="" val="64804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230041" y="406648"/>
            <a:ext cx="4355405" cy="354040"/>
          </a:xfrm>
          <a:prstGeom prst="rect">
            <a:avLst/>
          </a:prstGeom>
        </p:spPr>
        <p:txBody>
          <a:bodyPr wrap="square" lIns="0" tIns="0" rIns="0" bIns="0" rtlCol="0">
            <a:noAutofit/>
          </a:bodyPr>
          <a:lstStyle/>
          <a:p>
            <a:pPr marL="12700">
              <a:lnSpc>
                <a:spcPts val="1980"/>
              </a:lnSpc>
              <a:spcBef>
                <a:spcPts val="99"/>
              </a:spcBef>
            </a:pPr>
            <a:r>
              <a:rPr sz="1800" b="1" spc="89">
                <a:solidFill>
                  <a:srgbClr val="212121"/>
                </a:solidFill>
                <a:latin typeface="Arial" charset="0"/>
                <a:ea typeface="Arial" charset="0"/>
                <a:cs typeface="Arial" charset="0"/>
              </a:rPr>
              <a:t>Ke</a:t>
            </a:r>
            <a:r>
              <a:rPr sz="1800" b="1" spc="0">
                <a:solidFill>
                  <a:srgbClr val="212121"/>
                </a:solidFill>
                <a:latin typeface="Arial" charset="0"/>
                <a:ea typeface="Arial" charset="0"/>
                <a:cs typeface="Arial" charset="0"/>
              </a:rPr>
              <a:t>y</a:t>
            </a:r>
            <a:r>
              <a:rPr sz="1800" b="1" spc="170">
                <a:solidFill>
                  <a:srgbClr val="212121"/>
                </a:solidFill>
                <a:latin typeface="Arial" charset="0"/>
                <a:ea typeface="Arial" charset="0"/>
                <a:cs typeface="Arial" charset="0"/>
              </a:rPr>
              <a:t> </a:t>
            </a:r>
            <a:r>
              <a:rPr lang="en-US" sz="1800" b="1" spc="89">
                <a:solidFill>
                  <a:srgbClr val="212121"/>
                </a:solidFill>
                <a:latin typeface="Arial" charset="0"/>
                <a:ea typeface="Arial" charset="0"/>
                <a:cs typeface="Arial" charset="0"/>
              </a:rPr>
              <a:t>Components </a:t>
            </a:r>
            <a:r>
              <a:rPr sz="1800" b="1" spc="89">
                <a:solidFill>
                  <a:srgbClr val="212121"/>
                </a:solidFill>
                <a:latin typeface="Arial" charset="0"/>
                <a:ea typeface="Arial" charset="0"/>
                <a:cs typeface="Arial" charset="0"/>
              </a:rPr>
              <a:t>o</a:t>
            </a:r>
            <a:r>
              <a:rPr sz="1800" b="1" spc="0">
                <a:solidFill>
                  <a:srgbClr val="212121"/>
                </a:solidFill>
                <a:latin typeface="Arial" charset="0"/>
                <a:ea typeface="Arial" charset="0"/>
                <a:cs typeface="Arial" charset="0"/>
              </a:rPr>
              <a:t>f</a:t>
            </a:r>
            <a:r>
              <a:rPr lang="en-US" b="1" spc="235">
                <a:solidFill>
                  <a:srgbClr val="212121"/>
                </a:solidFill>
                <a:latin typeface="Arial" charset="0"/>
                <a:ea typeface="Arial" charset="0"/>
                <a:cs typeface="Arial" charset="0"/>
              </a:rPr>
              <a:t> the </a:t>
            </a:r>
            <a:r>
              <a:rPr sz="1800" b="1" spc="89">
                <a:solidFill>
                  <a:srgbClr val="212121"/>
                </a:solidFill>
                <a:latin typeface="Arial" charset="0"/>
                <a:ea typeface="Arial" charset="0"/>
                <a:cs typeface="Arial" charset="0"/>
              </a:rPr>
              <a:t>invention</a:t>
            </a:r>
            <a:r>
              <a:rPr sz="1800" b="1" spc="0" dirty="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68504" y="1164305"/>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b="1" spc="87" dirty="0">
                <a:solidFill>
                  <a:srgbClr val="212121"/>
                </a:solidFill>
                <a:latin typeface="Arial" charset="0"/>
                <a:ea typeface="Arial" charset="0"/>
                <a:cs typeface="Arial" charset="0"/>
              </a:rPr>
              <a:t>Network of channels: </a:t>
            </a:r>
            <a:r>
              <a:rPr lang="en-US" sz="1600" spc="87" dirty="0">
                <a:solidFill>
                  <a:srgbClr val="212121"/>
                </a:solidFill>
                <a:latin typeface="Arial" charset="0"/>
                <a:ea typeface="Arial" charset="0"/>
                <a:cs typeface="Arial" charset="0"/>
              </a:rPr>
              <a:t>The channels would be used for distribution of water and transportation and navigation of animate or inanimate objects by transportation means (the vehicle/vessel and the passengers/cargo) through water. The network essentially would comprise of artificial water channels those run across the length and breadth of the said network. Such network could be constructed or installed over the ground at a height, on the surface of the ground or underground.</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b="1" spc="87" dirty="0">
                <a:solidFill>
                  <a:srgbClr val="212121"/>
                </a:solidFill>
                <a:latin typeface="Arial" charset="0"/>
                <a:ea typeface="Arial" charset="0"/>
                <a:cs typeface="Arial" charset="0"/>
              </a:rPr>
              <a:t>Junction: </a:t>
            </a:r>
            <a:r>
              <a:rPr lang="en-US" sz="1600" spc="87" dirty="0">
                <a:solidFill>
                  <a:srgbClr val="212121"/>
                </a:solidFill>
                <a:latin typeface="Arial" charset="0"/>
                <a:ea typeface="Arial" charset="0"/>
                <a:cs typeface="Arial" charset="0"/>
              </a:rPr>
              <a:t>The point where two or more channels forming a network intersect would serve as </a:t>
            </a:r>
            <a:r>
              <a:rPr lang="en-US" sz="1600" b="1" spc="87" dirty="0">
                <a:solidFill>
                  <a:srgbClr val="212121"/>
                </a:solidFill>
                <a:latin typeface="Arial" charset="0"/>
                <a:ea typeface="Arial" charset="0"/>
                <a:cs typeface="Arial" charset="0"/>
              </a:rPr>
              <a:t>control station</a:t>
            </a:r>
            <a:r>
              <a:rPr lang="en-US" sz="1600" spc="87" dirty="0">
                <a:solidFill>
                  <a:srgbClr val="212121"/>
                </a:solidFill>
                <a:latin typeface="Arial" charset="0"/>
                <a:ea typeface="Arial" charset="0"/>
                <a:cs typeface="Arial" charset="0"/>
              </a:rPr>
              <a:t>, and termed as </a:t>
            </a:r>
            <a:r>
              <a:rPr lang="en-US" sz="1600" b="1" spc="87" dirty="0">
                <a:solidFill>
                  <a:srgbClr val="212121"/>
                </a:solidFill>
                <a:latin typeface="Arial" charset="0"/>
                <a:ea typeface="Arial" charset="0"/>
                <a:cs typeface="Arial" charset="0"/>
              </a:rPr>
              <a:t>Junction</a:t>
            </a:r>
            <a:r>
              <a:rPr lang="en-US" sz="1600" spc="87" dirty="0">
                <a:solidFill>
                  <a:srgbClr val="212121"/>
                </a:solidFill>
                <a:latin typeface="Arial" charset="0"/>
                <a:ea typeface="Arial" charset="0"/>
                <a:cs typeface="Arial" charset="0"/>
              </a:rPr>
              <a:t>. Each control station would receive water from </a:t>
            </a:r>
            <a:r>
              <a:rPr lang="en-US" sz="1600" spc="87" dirty="0" err="1">
                <a:solidFill>
                  <a:srgbClr val="212121"/>
                </a:solidFill>
                <a:latin typeface="Arial" charset="0"/>
                <a:ea typeface="Arial" charset="0"/>
                <a:cs typeface="Arial" charset="0"/>
              </a:rPr>
              <a:t>atleast</a:t>
            </a:r>
            <a:r>
              <a:rPr lang="en-US" sz="1600" spc="87" dirty="0">
                <a:solidFill>
                  <a:srgbClr val="212121"/>
                </a:solidFill>
                <a:latin typeface="Arial" charset="0"/>
                <a:ea typeface="Arial" charset="0"/>
                <a:cs typeface="Arial" charset="0"/>
              </a:rPr>
              <a:t> two or more different channels flowing in different directions, and could be operated manually or automated by means of an Information Technology enabled setup. Each control station would comprise of:</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755650" lvl="1"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a control unit, </a:t>
            </a:r>
          </a:p>
          <a:p>
            <a:pPr marL="755650" lvl="1"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water storage unit</a:t>
            </a:r>
          </a:p>
          <a:p>
            <a:pPr marL="755650" lvl="1"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power generation unit </a:t>
            </a:r>
          </a:p>
          <a:p>
            <a:pPr marL="755650" lvl="1"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parking unit for housing/parking the transportation means/vehicles.</a:t>
            </a:r>
          </a:p>
          <a:p>
            <a:pPr marL="755650" lvl="1"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b="1" spc="87" dirty="0">
                <a:solidFill>
                  <a:srgbClr val="212121"/>
                </a:solidFill>
                <a:latin typeface="Arial" charset="0"/>
                <a:ea typeface="Arial" charset="0"/>
                <a:cs typeface="Arial" charset="0"/>
              </a:rPr>
              <a:t>Gate: </a:t>
            </a:r>
            <a:r>
              <a:rPr lang="en-US" sz="1600" spc="87" dirty="0">
                <a:solidFill>
                  <a:srgbClr val="212121"/>
                </a:solidFill>
                <a:latin typeface="Arial" charset="0"/>
                <a:ea typeface="Arial" charset="0"/>
                <a:cs typeface="Arial" charset="0"/>
              </a:rPr>
              <a:t>At the entry and exit point of each water channel a gate would be provided for controlling the flow, velocity and pressure of water exiting a water channel at every control station which would help to control and/or maximize the hydropower generated at each control station and power generation would be adjusted by varying the velocity head, gravitational head and the pressure head in the channels at appropriate levels of the network to give desired output and also the hydropower generated at each of the control stations would help in running the system.</a:t>
            </a:r>
            <a:endParaRPr sz="1600" dirty="0">
              <a:latin typeface="Arial" charset="0"/>
              <a:ea typeface="Arial" charset="0"/>
              <a:cs typeface="Arial" charset="0"/>
            </a:endParaRPr>
          </a:p>
        </p:txBody>
      </p:sp>
      <p:sp>
        <p:nvSpPr>
          <p:cNvPr id="9" name="object 13"/>
          <p:cNvSpPr/>
          <p:nvPr/>
        </p:nvSpPr>
        <p:spPr>
          <a:xfrm>
            <a:off x="-13448" y="303488"/>
            <a:ext cx="4598894"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Tree>
    <p:extLst>
      <p:ext uri="{BB962C8B-B14F-4D97-AF65-F5344CB8AC3E}">
        <p14:creationId xmlns:p14="http://schemas.microsoft.com/office/powerpoint/2010/main" xmlns="" val="19134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230041" y="406648"/>
            <a:ext cx="4355405" cy="354040"/>
          </a:xfrm>
          <a:prstGeom prst="rect">
            <a:avLst/>
          </a:prstGeom>
        </p:spPr>
        <p:txBody>
          <a:bodyPr wrap="square" lIns="0" tIns="0" rIns="0" bIns="0" rtlCol="0">
            <a:noAutofit/>
          </a:bodyPr>
          <a:lstStyle/>
          <a:p>
            <a:pPr marL="12700">
              <a:lnSpc>
                <a:spcPts val="1980"/>
              </a:lnSpc>
              <a:spcBef>
                <a:spcPts val="99"/>
              </a:spcBef>
            </a:pPr>
            <a:r>
              <a:rPr sz="1800" b="1" spc="89">
                <a:solidFill>
                  <a:srgbClr val="212121"/>
                </a:solidFill>
                <a:latin typeface="Arial" charset="0"/>
                <a:ea typeface="Arial" charset="0"/>
                <a:cs typeface="Arial" charset="0"/>
              </a:rPr>
              <a:t>Ke</a:t>
            </a:r>
            <a:r>
              <a:rPr sz="1800" b="1" spc="0">
                <a:solidFill>
                  <a:srgbClr val="212121"/>
                </a:solidFill>
                <a:latin typeface="Arial" charset="0"/>
                <a:ea typeface="Arial" charset="0"/>
                <a:cs typeface="Arial" charset="0"/>
              </a:rPr>
              <a:t>y</a:t>
            </a:r>
            <a:r>
              <a:rPr sz="1800" b="1" spc="170">
                <a:solidFill>
                  <a:srgbClr val="212121"/>
                </a:solidFill>
                <a:latin typeface="Arial" charset="0"/>
                <a:ea typeface="Arial" charset="0"/>
                <a:cs typeface="Arial" charset="0"/>
              </a:rPr>
              <a:t> </a:t>
            </a:r>
            <a:r>
              <a:rPr lang="en-US" sz="1800" b="1" spc="89">
                <a:solidFill>
                  <a:srgbClr val="212121"/>
                </a:solidFill>
                <a:latin typeface="Arial" charset="0"/>
                <a:ea typeface="Arial" charset="0"/>
                <a:cs typeface="Arial" charset="0"/>
              </a:rPr>
              <a:t>Components </a:t>
            </a:r>
            <a:r>
              <a:rPr sz="1800" b="1" spc="89">
                <a:solidFill>
                  <a:srgbClr val="212121"/>
                </a:solidFill>
                <a:latin typeface="Arial" charset="0"/>
                <a:ea typeface="Arial" charset="0"/>
                <a:cs typeface="Arial" charset="0"/>
              </a:rPr>
              <a:t>o</a:t>
            </a:r>
            <a:r>
              <a:rPr sz="1800" b="1" spc="0">
                <a:solidFill>
                  <a:srgbClr val="212121"/>
                </a:solidFill>
                <a:latin typeface="Arial" charset="0"/>
                <a:ea typeface="Arial" charset="0"/>
                <a:cs typeface="Arial" charset="0"/>
              </a:rPr>
              <a:t>f</a:t>
            </a:r>
            <a:r>
              <a:rPr lang="en-US" b="1" spc="235">
                <a:solidFill>
                  <a:srgbClr val="212121"/>
                </a:solidFill>
                <a:latin typeface="Arial" charset="0"/>
                <a:ea typeface="Arial" charset="0"/>
                <a:cs typeface="Arial" charset="0"/>
              </a:rPr>
              <a:t> the </a:t>
            </a:r>
            <a:r>
              <a:rPr sz="1800" b="1" spc="89">
                <a:solidFill>
                  <a:srgbClr val="212121"/>
                </a:solidFill>
                <a:latin typeface="Arial" charset="0"/>
                <a:ea typeface="Arial" charset="0"/>
                <a:cs typeface="Arial" charset="0"/>
              </a:rPr>
              <a:t>invention</a:t>
            </a:r>
            <a:r>
              <a:rPr sz="1800" b="1" spc="0" dirty="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68504" y="1164305"/>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b="1" spc="87" dirty="0">
                <a:solidFill>
                  <a:srgbClr val="212121"/>
                </a:solidFill>
                <a:latin typeface="Arial" charset="0"/>
                <a:ea typeface="Arial" charset="0"/>
                <a:cs typeface="Arial" charset="0"/>
              </a:rPr>
              <a:t>Transportation means: </a:t>
            </a:r>
            <a:r>
              <a:rPr lang="en-US" sz="1600" spc="87" dirty="0">
                <a:solidFill>
                  <a:srgbClr val="212121"/>
                </a:solidFill>
                <a:latin typeface="Arial" charset="0"/>
                <a:ea typeface="Arial" charset="0"/>
                <a:cs typeface="Arial" charset="0"/>
              </a:rPr>
              <a:t>Transportation means could be </a:t>
            </a:r>
            <a:r>
              <a:rPr lang="en-US" sz="1600" b="1" spc="87" dirty="0">
                <a:solidFill>
                  <a:srgbClr val="212121"/>
                </a:solidFill>
                <a:latin typeface="Arial" charset="0"/>
                <a:ea typeface="Arial" charset="0"/>
                <a:cs typeface="Arial" charset="0"/>
              </a:rPr>
              <a:t>boat shaped</a:t>
            </a:r>
            <a:r>
              <a:rPr lang="en-US" sz="1600" spc="87" dirty="0">
                <a:solidFill>
                  <a:srgbClr val="212121"/>
                </a:solidFill>
                <a:latin typeface="Arial" charset="0"/>
                <a:ea typeface="Arial" charset="0"/>
                <a:cs typeface="Arial" charset="0"/>
              </a:rPr>
              <a:t> and could be constructed by using the materials used in the construction of boats with the dimensions and weight according to suit the channel dimensions and the water depth in the channel. The transportation means would be provided with fender or cushions on its outer surface to avoid and/or reduce any damage that maybe caused to the transportation means or the channel caused by rubbing of the transportation means against the surface of the channel.</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b="1" spc="87" dirty="0">
                <a:solidFill>
                  <a:srgbClr val="212121"/>
                </a:solidFill>
                <a:latin typeface="Arial" charset="0"/>
                <a:ea typeface="Arial" charset="0"/>
                <a:cs typeface="Arial" charset="0"/>
              </a:rPr>
              <a:t>Water Purification Unit: </a:t>
            </a:r>
            <a:r>
              <a:rPr lang="en-US" sz="1600" spc="87" dirty="0">
                <a:solidFill>
                  <a:srgbClr val="212121"/>
                </a:solidFill>
                <a:latin typeface="Arial" charset="0"/>
                <a:ea typeface="Arial" charset="0"/>
                <a:cs typeface="Arial" charset="0"/>
              </a:rPr>
              <a:t>Water Purification Unit would be an integral part of Water Storage Unit, which would purify the water stored therein and the purified water could be re-distributed across the network to different regions depending on the requirements. The impure water from the said water bodies could be made to flow through the channel for purification at the control stations installed with a purification unit and would be supplied back to the water body once purified.</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b="1" spc="87" dirty="0">
                <a:solidFill>
                  <a:srgbClr val="212121"/>
                </a:solidFill>
                <a:latin typeface="Arial" charset="0"/>
                <a:ea typeface="Arial" charset="0"/>
                <a:cs typeface="Arial" charset="0"/>
              </a:rPr>
              <a:t>Power Generation Unit: </a:t>
            </a:r>
            <a:r>
              <a:rPr lang="en-US" sz="1600" spc="87" dirty="0">
                <a:solidFill>
                  <a:srgbClr val="212121"/>
                </a:solidFill>
                <a:latin typeface="Arial" charset="0"/>
                <a:ea typeface="Arial" charset="0"/>
                <a:cs typeface="Arial" charset="0"/>
              </a:rPr>
              <a:t>Power Generation Unit would be installed at each junction. This unit would generate hydropower from the water coming from two or more channels. Generated Power would help in running the system. </a:t>
            </a:r>
            <a:endParaRPr lang="en-US" sz="1600" b="1" spc="87" dirty="0">
              <a:solidFill>
                <a:srgbClr val="212121"/>
              </a:solidFill>
              <a:latin typeface="Arial" charset="0"/>
              <a:ea typeface="Arial" charset="0"/>
              <a:cs typeface="Arial" charset="0"/>
            </a:endParaRPr>
          </a:p>
        </p:txBody>
      </p:sp>
      <p:sp>
        <p:nvSpPr>
          <p:cNvPr id="9" name="object 13"/>
          <p:cNvSpPr/>
          <p:nvPr/>
        </p:nvSpPr>
        <p:spPr>
          <a:xfrm>
            <a:off x="-13448" y="303488"/>
            <a:ext cx="4598894"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Tree>
    <p:extLst>
      <p:ext uri="{BB962C8B-B14F-4D97-AF65-F5344CB8AC3E}">
        <p14:creationId xmlns:p14="http://schemas.microsoft.com/office/powerpoint/2010/main" xmlns="" val="1880482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1917</Words>
  <Application>Microsoft Macintosh PowerPoint</Application>
  <PresentationFormat>Custom</PresentationFormat>
  <Paragraphs>111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Ankit Kumar</dc:creator>
  <cp:lastModifiedBy>Sonam Khan</cp:lastModifiedBy>
  <cp:revision>47</cp:revision>
  <dcterms:created xsi:type="dcterms:W3CDTF">2018-01-16T10:55:57Z</dcterms:created>
  <dcterms:modified xsi:type="dcterms:W3CDTF">2018-09-27T10:28:51Z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1804703</vt:lpwstr>
  </property>
  <property fmtid="{D5CDD505-2E9C-101B-9397-08002B2CF9AE}" pid="3" name="NXPowerLiteSettings">
    <vt:lpwstr>C7000400038000</vt:lpwstr>
  </property>
  <property fmtid="{D5CDD505-2E9C-101B-9397-08002B2CF9AE}" pid="4" name="NXPowerLiteVersion">
    <vt:lpwstr>S8.2.2</vt:lpwstr>
  </property>
</Properties>
</file>