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25"/>
  </p:notesMasterIdLst>
  <p:sldIdLst>
    <p:sldId id="256" r:id="rId2"/>
    <p:sldId id="284" r:id="rId3"/>
    <p:sldId id="285" r:id="rId4"/>
    <p:sldId id="257" r:id="rId5"/>
    <p:sldId id="286" r:id="rId6"/>
    <p:sldId id="303" r:id="rId7"/>
    <p:sldId id="304" r:id="rId8"/>
    <p:sldId id="306" r:id="rId9"/>
    <p:sldId id="310" r:id="rId10"/>
    <p:sldId id="311" r:id="rId11"/>
    <p:sldId id="309" r:id="rId12"/>
    <p:sldId id="287" r:id="rId13"/>
    <p:sldId id="258" r:id="rId14"/>
    <p:sldId id="288" r:id="rId15"/>
    <p:sldId id="291" r:id="rId16"/>
    <p:sldId id="289" r:id="rId17"/>
    <p:sldId id="292" r:id="rId18"/>
    <p:sldId id="293" r:id="rId19"/>
    <p:sldId id="316" r:id="rId20"/>
    <p:sldId id="317" r:id="rId21"/>
    <p:sldId id="314" r:id="rId22"/>
    <p:sldId id="315" r:id="rId23"/>
    <p:sldId id="301"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AC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6E7C0D0-DBB1-4499-96B1-30DFDAB2684D}">
  <a:tblStyle styleId="{66E7C0D0-DBB1-4499-96B1-30DFDAB2684D}"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51" autoAdjust="0"/>
    <p:restoredTop sz="94674"/>
  </p:normalViewPr>
  <p:slideViewPr>
    <p:cSldViewPr snapToGrid="0">
      <p:cViewPr varScale="1">
        <p:scale>
          <a:sx n="162" d="100"/>
          <a:sy n="162" d="100"/>
        </p:scale>
        <p:origin x="7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Phone Users</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1-5CD2-4079-A4B4-E3AE1308830B}"/>
              </c:ext>
            </c:extLst>
          </c:dPt>
          <c:dPt>
            <c:idx val="1"/>
            <c:bubble3D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3-5CD2-4079-A4B4-E3AE1308830B}"/>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65000"/>
                        <a:lumOff val="35000"/>
                      </a:schemeClr>
                    </a:solidFill>
                    <a:latin typeface="Roboto Condensed"/>
                    <a:ea typeface="+mn-ea"/>
                    <a:cs typeface="+mn-cs"/>
                  </a:defRPr>
                </a:pPr>
                <a:endParaRPr lang="en-US"/>
              </a:p>
            </c:txP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Sheet1!$A$2:$A$3</c:f>
              <c:strCache>
                <c:ptCount val="2"/>
                <c:pt idx="0">
                  <c:v>Normal Phone Users (668 Million)</c:v>
                </c:pt>
                <c:pt idx="1">
                  <c:v>Smart Phone Users (300 Million)</c:v>
                </c:pt>
              </c:strCache>
            </c:strRef>
          </c:cat>
          <c:val>
            <c:numRef>
              <c:f>Sheet1!$B$2:$B$3</c:f>
              <c:numCache>
                <c:formatCode>General</c:formatCode>
                <c:ptCount val="2"/>
                <c:pt idx="0">
                  <c:v>668</c:v>
                </c:pt>
                <c:pt idx="1">
                  <c:v>300</c:v>
                </c:pt>
              </c:numCache>
            </c:numRef>
          </c:val>
          <c:extLst>
            <c:ext xmlns:c16="http://schemas.microsoft.com/office/drawing/2014/chart" uri="{C3380CC4-5D6E-409C-BE32-E72D297353CC}">
              <c16:uniqueId val="{00000004-5CD2-4079-A4B4-E3AE1308830B}"/>
            </c:ext>
          </c:extLst>
        </c:ser>
        <c:dLbls>
          <c:showLegendKey val="0"/>
          <c:showVal val="0"/>
          <c:showCatName val="0"/>
          <c:showSerName val="0"/>
          <c:showPercent val="1"/>
          <c:showBubbleSize val="0"/>
          <c:showLeaderLines val="1"/>
        </c:dLbls>
        <c:firstSliceAng val="0"/>
        <c:holeSize val="62"/>
      </c:doughnutChart>
      <c:spPr>
        <a:noFill/>
        <a:ln>
          <a:noFill/>
        </a:ln>
        <a:effectLst/>
      </c:spPr>
    </c:plotArea>
    <c:legend>
      <c:legendPos val="b"/>
      <c:legendEntry>
        <c:idx val="0"/>
        <c:txPr>
          <a:bodyPr rot="0" spcFirstLastPara="1" vertOverflow="ellipsis" vert="horz" wrap="square" anchor="ctr" anchorCtr="1"/>
          <a:lstStyle/>
          <a:p>
            <a:pPr>
              <a:defRPr sz="1600" b="0" i="0" u="none" strike="noStrike" kern="1200" baseline="0">
                <a:solidFill>
                  <a:schemeClr val="accent1">
                    <a:lumMod val="50000"/>
                  </a:schemeClr>
                </a:solidFill>
                <a:latin typeface="Roboto Condensed"/>
                <a:ea typeface="+mn-ea"/>
                <a:cs typeface="+mn-cs"/>
              </a:defRPr>
            </a:pPr>
            <a:endParaRPr lang="en-US"/>
          </a:p>
        </c:txPr>
      </c:legendEntry>
      <c:legendEntry>
        <c:idx val="1"/>
        <c:txPr>
          <a:bodyPr rot="0" spcFirstLastPara="1" vertOverflow="ellipsis" vert="horz" wrap="square" anchor="ctr" anchorCtr="1"/>
          <a:lstStyle/>
          <a:p>
            <a:pPr>
              <a:defRPr sz="1600" b="0" i="0" u="none" strike="noStrike" kern="1200" baseline="0">
                <a:solidFill>
                  <a:schemeClr val="accent1">
                    <a:lumMod val="50000"/>
                  </a:schemeClr>
                </a:solidFill>
                <a:latin typeface="Roboto Condensed"/>
                <a:ea typeface="+mn-ea"/>
                <a:cs typeface="+mn-cs"/>
              </a:defRPr>
            </a:pPr>
            <a:endParaRPr lang="en-US"/>
          </a:p>
        </c:txPr>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0.4806</cdr:x>
      <cdr:y>0.36104</cdr:y>
    </cdr:from>
    <cdr:to>
      <cdr:x>0.5194</cdr:x>
      <cdr:y>0.46753</cdr:y>
    </cdr:to>
    <cdr:sp macro="" textlink="">
      <cdr:nvSpPr>
        <cdr:cNvPr id="2" name="Shape 693"/>
        <cdr:cNvSpPr/>
      </cdr:nvSpPr>
      <cdr:spPr>
        <a:xfrm xmlns:a="http://schemas.openxmlformats.org/drawingml/2006/main">
          <a:off x="2777192" y="1316732"/>
          <a:ext cx="224182" cy="388370"/>
        </a:xfrm>
        <a:custGeom xmlns:a="http://schemas.openxmlformats.org/drawingml/2006/main">
          <a:avLst/>
          <a:gdLst/>
          <a:ahLst/>
          <a:cxnLst/>
          <a:rect l="0" t="0" r="0" b="0"/>
          <a:pathLst>
            <a:path w="11838" h="20508" fill="none" extrusionOk="0">
              <a:moveTo>
                <a:pt x="10547" y="1"/>
              </a:moveTo>
              <a:lnTo>
                <a:pt x="1292" y="1"/>
              </a:lnTo>
              <a:lnTo>
                <a:pt x="1292" y="1"/>
              </a:lnTo>
              <a:lnTo>
                <a:pt x="1024" y="25"/>
              </a:lnTo>
              <a:lnTo>
                <a:pt x="780" y="98"/>
              </a:lnTo>
              <a:lnTo>
                <a:pt x="561" y="220"/>
              </a:lnTo>
              <a:lnTo>
                <a:pt x="366" y="366"/>
              </a:lnTo>
              <a:lnTo>
                <a:pt x="220" y="561"/>
              </a:lnTo>
              <a:lnTo>
                <a:pt x="98" y="780"/>
              </a:lnTo>
              <a:lnTo>
                <a:pt x="25" y="1024"/>
              </a:lnTo>
              <a:lnTo>
                <a:pt x="1" y="1292"/>
              </a:lnTo>
              <a:lnTo>
                <a:pt x="1" y="19217"/>
              </a:lnTo>
              <a:lnTo>
                <a:pt x="1" y="19217"/>
              </a:lnTo>
              <a:lnTo>
                <a:pt x="25" y="19485"/>
              </a:lnTo>
              <a:lnTo>
                <a:pt x="98" y="19728"/>
              </a:lnTo>
              <a:lnTo>
                <a:pt x="220" y="19948"/>
              </a:lnTo>
              <a:lnTo>
                <a:pt x="366" y="20142"/>
              </a:lnTo>
              <a:lnTo>
                <a:pt x="561" y="20289"/>
              </a:lnTo>
              <a:lnTo>
                <a:pt x="780" y="20410"/>
              </a:lnTo>
              <a:lnTo>
                <a:pt x="1024" y="20483"/>
              </a:lnTo>
              <a:lnTo>
                <a:pt x="1292" y="20508"/>
              </a:lnTo>
              <a:lnTo>
                <a:pt x="10547" y="20508"/>
              </a:lnTo>
              <a:lnTo>
                <a:pt x="10547" y="20508"/>
              </a:lnTo>
              <a:lnTo>
                <a:pt x="10814" y="20483"/>
              </a:lnTo>
              <a:lnTo>
                <a:pt x="11058" y="20410"/>
              </a:lnTo>
              <a:lnTo>
                <a:pt x="11277" y="20289"/>
              </a:lnTo>
              <a:lnTo>
                <a:pt x="11472" y="20142"/>
              </a:lnTo>
              <a:lnTo>
                <a:pt x="11618" y="19948"/>
              </a:lnTo>
              <a:lnTo>
                <a:pt x="11740" y="19728"/>
              </a:lnTo>
              <a:lnTo>
                <a:pt x="11813" y="19485"/>
              </a:lnTo>
              <a:lnTo>
                <a:pt x="11837" y="19217"/>
              </a:lnTo>
              <a:lnTo>
                <a:pt x="11837" y="1292"/>
              </a:lnTo>
              <a:lnTo>
                <a:pt x="11837" y="1292"/>
              </a:lnTo>
              <a:lnTo>
                <a:pt x="11813" y="1024"/>
              </a:lnTo>
              <a:lnTo>
                <a:pt x="11740" y="780"/>
              </a:lnTo>
              <a:lnTo>
                <a:pt x="11618" y="561"/>
              </a:lnTo>
              <a:lnTo>
                <a:pt x="11472" y="366"/>
              </a:lnTo>
              <a:lnTo>
                <a:pt x="11277" y="220"/>
              </a:lnTo>
              <a:lnTo>
                <a:pt x="11058" y="98"/>
              </a:lnTo>
              <a:lnTo>
                <a:pt x="10814" y="25"/>
              </a:lnTo>
              <a:lnTo>
                <a:pt x="10547" y="1"/>
              </a:lnTo>
              <a:lnTo>
                <a:pt x="10547" y="1"/>
              </a:lnTo>
              <a:close/>
              <a:moveTo>
                <a:pt x="5554" y="975"/>
              </a:moveTo>
              <a:lnTo>
                <a:pt x="6284" y="975"/>
              </a:lnTo>
              <a:lnTo>
                <a:pt x="6284" y="975"/>
              </a:lnTo>
              <a:lnTo>
                <a:pt x="6406" y="999"/>
              </a:lnTo>
              <a:lnTo>
                <a:pt x="6479" y="1073"/>
              </a:lnTo>
              <a:lnTo>
                <a:pt x="6552" y="1146"/>
              </a:lnTo>
              <a:lnTo>
                <a:pt x="6577" y="1267"/>
              </a:lnTo>
              <a:lnTo>
                <a:pt x="6577" y="1267"/>
              </a:lnTo>
              <a:lnTo>
                <a:pt x="6552" y="1365"/>
              </a:lnTo>
              <a:lnTo>
                <a:pt x="6479" y="1462"/>
              </a:lnTo>
              <a:lnTo>
                <a:pt x="6406" y="1511"/>
              </a:lnTo>
              <a:lnTo>
                <a:pt x="6284" y="1535"/>
              </a:lnTo>
              <a:lnTo>
                <a:pt x="5554" y="1535"/>
              </a:lnTo>
              <a:lnTo>
                <a:pt x="5554" y="1535"/>
              </a:lnTo>
              <a:lnTo>
                <a:pt x="5432" y="1511"/>
              </a:lnTo>
              <a:lnTo>
                <a:pt x="5359" y="1462"/>
              </a:lnTo>
              <a:lnTo>
                <a:pt x="5286" y="1365"/>
              </a:lnTo>
              <a:lnTo>
                <a:pt x="5262" y="1267"/>
              </a:lnTo>
              <a:lnTo>
                <a:pt x="5262" y="1267"/>
              </a:lnTo>
              <a:lnTo>
                <a:pt x="5286" y="1146"/>
              </a:lnTo>
              <a:lnTo>
                <a:pt x="5359" y="1073"/>
              </a:lnTo>
              <a:lnTo>
                <a:pt x="5432" y="999"/>
              </a:lnTo>
              <a:lnTo>
                <a:pt x="5554" y="975"/>
              </a:lnTo>
              <a:lnTo>
                <a:pt x="5554" y="975"/>
              </a:lnTo>
              <a:close/>
              <a:moveTo>
                <a:pt x="5919" y="19436"/>
              </a:moveTo>
              <a:lnTo>
                <a:pt x="5919" y="19436"/>
              </a:lnTo>
              <a:lnTo>
                <a:pt x="5749" y="19412"/>
              </a:lnTo>
              <a:lnTo>
                <a:pt x="5578" y="19363"/>
              </a:lnTo>
              <a:lnTo>
                <a:pt x="5432" y="19290"/>
              </a:lnTo>
              <a:lnTo>
                <a:pt x="5310" y="19193"/>
              </a:lnTo>
              <a:lnTo>
                <a:pt x="5213" y="19071"/>
              </a:lnTo>
              <a:lnTo>
                <a:pt x="5140" y="18925"/>
              </a:lnTo>
              <a:lnTo>
                <a:pt x="5091" y="18754"/>
              </a:lnTo>
              <a:lnTo>
                <a:pt x="5067" y="18584"/>
              </a:lnTo>
              <a:lnTo>
                <a:pt x="5067" y="18584"/>
              </a:lnTo>
              <a:lnTo>
                <a:pt x="5091" y="18413"/>
              </a:lnTo>
              <a:lnTo>
                <a:pt x="5140" y="18243"/>
              </a:lnTo>
              <a:lnTo>
                <a:pt x="5213" y="18097"/>
              </a:lnTo>
              <a:lnTo>
                <a:pt x="5310" y="17975"/>
              </a:lnTo>
              <a:lnTo>
                <a:pt x="5432" y="17877"/>
              </a:lnTo>
              <a:lnTo>
                <a:pt x="5578" y="17804"/>
              </a:lnTo>
              <a:lnTo>
                <a:pt x="5749" y="17756"/>
              </a:lnTo>
              <a:lnTo>
                <a:pt x="5919" y="17731"/>
              </a:lnTo>
              <a:lnTo>
                <a:pt x="5919" y="17731"/>
              </a:lnTo>
              <a:lnTo>
                <a:pt x="6090" y="17756"/>
              </a:lnTo>
              <a:lnTo>
                <a:pt x="6260" y="17804"/>
              </a:lnTo>
              <a:lnTo>
                <a:pt x="6406" y="17877"/>
              </a:lnTo>
              <a:lnTo>
                <a:pt x="6528" y="17975"/>
              </a:lnTo>
              <a:lnTo>
                <a:pt x="6625" y="18097"/>
              </a:lnTo>
              <a:lnTo>
                <a:pt x="6699" y="18243"/>
              </a:lnTo>
              <a:lnTo>
                <a:pt x="6747" y="18413"/>
              </a:lnTo>
              <a:lnTo>
                <a:pt x="6772" y="18584"/>
              </a:lnTo>
              <a:lnTo>
                <a:pt x="6772" y="18584"/>
              </a:lnTo>
              <a:lnTo>
                <a:pt x="6747" y="18754"/>
              </a:lnTo>
              <a:lnTo>
                <a:pt x="6699" y="18925"/>
              </a:lnTo>
              <a:lnTo>
                <a:pt x="6625" y="19071"/>
              </a:lnTo>
              <a:lnTo>
                <a:pt x="6528" y="19193"/>
              </a:lnTo>
              <a:lnTo>
                <a:pt x="6406" y="19290"/>
              </a:lnTo>
              <a:lnTo>
                <a:pt x="6260" y="19363"/>
              </a:lnTo>
              <a:lnTo>
                <a:pt x="6090" y="19412"/>
              </a:lnTo>
              <a:lnTo>
                <a:pt x="5919" y="19436"/>
              </a:lnTo>
              <a:lnTo>
                <a:pt x="5919" y="19436"/>
              </a:lnTo>
              <a:close/>
              <a:moveTo>
                <a:pt x="10547" y="16660"/>
              </a:moveTo>
              <a:lnTo>
                <a:pt x="1292" y="16660"/>
              </a:lnTo>
              <a:lnTo>
                <a:pt x="1292" y="2558"/>
              </a:lnTo>
              <a:lnTo>
                <a:pt x="10547" y="2558"/>
              </a:lnTo>
              <a:lnTo>
                <a:pt x="10547" y="16660"/>
              </a:lnTo>
              <a:close/>
            </a:path>
          </a:pathLst>
        </a:custGeom>
        <a:noFill xmlns:a="http://schemas.openxmlformats.org/drawingml/2006/main"/>
        <a:ln xmlns:a="http://schemas.openxmlformats.org/drawingml/2006/main" w="12175" cap="rnd" cmpd="sng">
          <a:solidFill>
            <a:srgbClr val="FF9800"/>
          </a:solidFill>
          <a:prstDash val="solid"/>
          <a:round/>
          <a:headEnd type="none" w="med" len="med"/>
          <a:tailEnd type="none" w="med" len="med"/>
        </a:ln>
      </cdr:spPr>
      <cdr:txBody>
        <a:bodyPr xmlns:a="http://schemas.openxmlformats.org/drawingml/2006/main" lIns="91425" tIns="91425" rIns="91425" bIns="91425" anchor="ctr" anchorCtr="0">
          <a:noAutofit/>
        </a:bodyPr>
        <a:lstStyle xmlns:a="http://schemas.openxmlformats.org/drawingml/2006/main">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xmlns:a="http://schemas.openxmlformats.org/drawingml/2006/main">
          <a:pPr lvl="0">
            <a:spcBef>
              <a:spcPts val="0"/>
            </a:spcBef>
            <a:buNone/>
          </a:pPr>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69979120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1642856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Shape 4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9" name="Shape 4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074318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0" name="Shape 2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760734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263395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686007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Shape 4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9" name="Shape 4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1455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0" name="Shape 2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6259211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00494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8821509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Shape 4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9" name="Shape 4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5069213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4379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0" name="Shape 2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0118648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7896795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0" name="Shape 2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364964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2908328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9"/>
        <p:cNvGrpSpPr/>
        <p:nvPr/>
      </p:nvGrpSpPr>
      <p:grpSpPr>
        <a:xfrm>
          <a:off x="0" y="0"/>
          <a:ext cx="0" cy="0"/>
          <a:chOff x="0" y="0"/>
          <a:chExt cx="0" cy="0"/>
        </a:xfrm>
      </p:grpSpPr>
      <p:sp>
        <p:nvSpPr>
          <p:cNvPr id="500" name="Shape 5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1" name="Shape 5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42673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281900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7" name="Shape 18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823771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15522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0" name="Shape 2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797017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006921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484785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Shape 4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9" name="Shape 4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750373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9"/>
        <p:cNvGrpSpPr/>
        <p:nvPr/>
      </p:nvGrpSpPr>
      <p:grpSpPr>
        <a:xfrm>
          <a:off x="0" y="0"/>
          <a:ext cx="0" cy="0"/>
          <a:chOff x="0" y="0"/>
          <a:chExt cx="0" cy="0"/>
        </a:xfrm>
      </p:grpSpPr>
      <p:sp>
        <p:nvSpPr>
          <p:cNvPr id="10" name="Shape 10"/>
          <p:cNvSpPr/>
          <p:nvPr/>
        </p:nvSpPr>
        <p:spPr>
          <a:xfrm>
            <a:off x="7544482" y="657775"/>
            <a:ext cx="1299300" cy="432900"/>
          </a:xfrm>
          <a:prstGeom prst="triangle">
            <a:avLst>
              <a:gd name="adj" fmla="val 32425"/>
            </a:avLst>
          </a:prstGeom>
          <a:solidFill>
            <a:srgbClr val="26324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nvGrpSpPr>
          <p:cNvPr id="11" name="Shape 11"/>
          <p:cNvGrpSpPr/>
          <p:nvPr/>
        </p:nvGrpSpPr>
        <p:grpSpPr>
          <a:xfrm>
            <a:off x="0" y="-7088"/>
            <a:ext cx="8661398" cy="5150588"/>
            <a:chOff x="0" y="-7088"/>
            <a:chExt cx="8661398" cy="5150588"/>
          </a:xfrm>
        </p:grpSpPr>
        <p:sp>
          <p:nvSpPr>
            <p:cNvPr id="12" name="Shape 12"/>
            <p:cNvSpPr/>
            <p:nvPr/>
          </p:nvSpPr>
          <p:spPr>
            <a:xfrm>
              <a:off x="0" y="0"/>
              <a:ext cx="3525000" cy="5143500"/>
            </a:xfrm>
            <a:prstGeom prst="rect">
              <a:avLst/>
            </a:prstGeom>
            <a:solidFill>
              <a:srgbClr val="C7D3E6"/>
            </a:solidFill>
            <a:ln>
              <a:noFill/>
            </a:ln>
          </p:spPr>
          <p:txBody>
            <a:bodyPr lIns="91425" tIns="91425" rIns="91425" bIns="91425" anchor="ctr" anchorCtr="0">
              <a:noAutofit/>
            </a:bodyPr>
            <a:lstStyle/>
            <a:p>
              <a:pPr lvl="0">
                <a:spcBef>
                  <a:spcPts val="0"/>
                </a:spcBef>
                <a:buNone/>
              </a:pPr>
              <a:endParaRPr/>
            </a:p>
          </p:txBody>
        </p:sp>
        <p:sp>
          <p:nvSpPr>
            <p:cNvPr id="13" name="Shape 13"/>
            <p:cNvSpPr/>
            <p:nvPr/>
          </p:nvSpPr>
          <p:spPr>
            <a:xfrm rot="10800000" flipH="1">
              <a:off x="3517898" y="-7088"/>
              <a:ext cx="5143500" cy="5143500"/>
            </a:xfrm>
            <a:prstGeom prst="rtTriangle">
              <a:avLst/>
            </a:prstGeom>
            <a:solidFill>
              <a:srgbClr val="C7D3E6"/>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nvGrpSpPr>
          <p:cNvPr id="14" name="Shape 14"/>
          <p:cNvGrpSpPr/>
          <p:nvPr/>
        </p:nvGrpSpPr>
        <p:grpSpPr>
          <a:xfrm rot="10800000" flipH="1">
            <a:off x="0" y="1090762"/>
            <a:ext cx="8847501" cy="2961974"/>
            <a:chOff x="-8178042" y="-4493254"/>
            <a:chExt cx="19483597" cy="6522736"/>
          </a:xfrm>
        </p:grpSpPr>
        <p:sp>
          <p:nvSpPr>
            <p:cNvPr id="15" name="Shape 15"/>
            <p:cNvSpPr/>
            <p:nvPr/>
          </p:nvSpPr>
          <p:spPr>
            <a:xfrm>
              <a:off x="-8178042" y="-4493118"/>
              <a:ext cx="12968400" cy="6522600"/>
            </a:xfrm>
            <a:prstGeom prst="rect">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sp>
          <p:nvSpPr>
            <p:cNvPr id="16" name="Shape 16"/>
            <p:cNvSpPr/>
            <p:nvPr/>
          </p:nvSpPr>
          <p:spPr>
            <a:xfrm>
              <a:off x="4782955" y="-4493254"/>
              <a:ext cx="6522599" cy="6522600"/>
            </a:xfrm>
            <a:prstGeom prst="rtTriangle">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nvGrpSpPr>
          <p:cNvPr id="17" name="Shape 17"/>
          <p:cNvGrpSpPr/>
          <p:nvPr/>
        </p:nvGrpSpPr>
        <p:grpSpPr>
          <a:xfrm>
            <a:off x="3677235" y="4278348"/>
            <a:ext cx="5480828" cy="432996"/>
            <a:chOff x="5582264" y="4646737"/>
            <a:chExt cx="5480828" cy="432996"/>
          </a:xfrm>
        </p:grpSpPr>
        <p:sp>
          <p:nvSpPr>
            <p:cNvPr id="18" name="Shape 18"/>
            <p:cNvSpPr/>
            <p:nvPr/>
          </p:nvSpPr>
          <p:spPr>
            <a:xfrm rot="10800000">
              <a:off x="5582264" y="4948333"/>
              <a:ext cx="394200" cy="131400"/>
            </a:xfrm>
            <a:prstGeom prst="triangle">
              <a:avLst>
                <a:gd name="adj" fmla="val 32425"/>
              </a:avLst>
            </a:prstGeom>
            <a:solidFill>
              <a:srgbClr val="D26F00"/>
            </a:solidFill>
            <a:ln>
              <a:noFill/>
            </a:ln>
          </p:spPr>
          <p:txBody>
            <a:bodyPr lIns="91425" tIns="91425" rIns="91425" bIns="91425" anchor="ctr" anchorCtr="0">
              <a:noAutofit/>
            </a:bodyPr>
            <a:lstStyle/>
            <a:p>
              <a:pPr lvl="0">
                <a:spcBef>
                  <a:spcPts val="0"/>
                </a:spcBef>
                <a:buNone/>
              </a:pPr>
              <a:endParaRPr/>
            </a:p>
          </p:txBody>
        </p:sp>
        <p:grpSp>
          <p:nvGrpSpPr>
            <p:cNvPr id="19" name="Shape 19"/>
            <p:cNvGrpSpPr/>
            <p:nvPr/>
          </p:nvGrpSpPr>
          <p:grpSpPr>
            <a:xfrm flipH="1">
              <a:off x="5585231" y="4646737"/>
              <a:ext cx="5477861" cy="304551"/>
              <a:chOff x="-24158748" y="330075"/>
              <a:chExt cx="30568422" cy="1699505"/>
            </a:xfrm>
          </p:grpSpPr>
          <p:sp>
            <p:nvSpPr>
              <p:cNvPr id="20" name="Shape 20"/>
              <p:cNvSpPr/>
              <p:nvPr/>
            </p:nvSpPr>
            <p:spPr>
              <a:xfrm>
                <a:off x="-24158748" y="330080"/>
                <a:ext cx="28908000" cy="1699500"/>
              </a:xfrm>
              <a:prstGeom prst="rect">
                <a:avLst/>
              </a:prstGeom>
              <a:solidFill>
                <a:srgbClr val="FF9800"/>
              </a:solidFill>
              <a:ln>
                <a:noFill/>
              </a:ln>
            </p:spPr>
            <p:txBody>
              <a:bodyPr lIns="91425" tIns="91425" rIns="91425" bIns="91425" anchor="ctr" anchorCtr="0">
                <a:noAutofit/>
              </a:bodyPr>
              <a:lstStyle/>
              <a:p>
                <a:pPr lvl="0" rtl="0">
                  <a:spcBef>
                    <a:spcPts val="0"/>
                  </a:spcBef>
                  <a:buNone/>
                </a:pPr>
                <a:endParaRPr/>
              </a:p>
            </p:txBody>
          </p:sp>
          <p:sp>
            <p:nvSpPr>
              <p:cNvPr id="21" name="Shape 21"/>
              <p:cNvSpPr/>
              <p:nvPr/>
            </p:nvSpPr>
            <p:spPr>
              <a:xfrm>
                <a:off x="4710174" y="330075"/>
                <a:ext cx="1699500" cy="1699500"/>
              </a:xfrm>
              <a:prstGeom prst="rtTriangle">
                <a:avLst/>
              </a:prstGeom>
              <a:solidFill>
                <a:srgbClr val="FF9800"/>
              </a:solidFill>
              <a:ln>
                <a:noFill/>
              </a:ln>
            </p:spPr>
            <p:txBody>
              <a:bodyPr lIns="91425" tIns="91425" rIns="91425" bIns="91425" anchor="ctr" anchorCtr="0">
                <a:noAutofit/>
              </a:bodyPr>
              <a:lstStyle/>
              <a:p>
                <a:pPr lvl="0">
                  <a:spcBef>
                    <a:spcPts val="0"/>
                  </a:spcBef>
                  <a:buNone/>
                </a:pPr>
                <a:endParaRPr/>
              </a:p>
            </p:txBody>
          </p:sp>
        </p:grpSp>
      </p:grpSp>
      <p:sp>
        <p:nvSpPr>
          <p:cNvPr id="22" name="Shape 22"/>
          <p:cNvSpPr txBox="1">
            <a:spLocks noGrp="1"/>
          </p:cNvSpPr>
          <p:nvPr>
            <p:ph type="ctrTitle"/>
          </p:nvPr>
        </p:nvSpPr>
        <p:spPr>
          <a:xfrm>
            <a:off x="685800" y="1090750"/>
            <a:ext cx="5367900" cy="2961900"/>
          </a:xfrm>
          <a:prstGeom prst="rect">
            <a:avLst/>
          </a:prstGeom>
        </p:spPr>
        <p:txBody>
          <a:bodyPr lIns="91425" tIns="91425" rIns="91425" bIns="91425" anchor="ctr" anchorCtr="0"/>
          <a:lstStyle>
            <a:lvl1pPr lvl="0">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ubtitle">
    <p:spTree>
      <p:nvGrpSpPr>
        <p:cNvPr id="1" name="Shape 23"/>
        <p:cNvGrpSpPr/>
        <p:nvPr/>
      </p:nvGrpSpPr>
      <p:grpSpPr>
        <a:xfrm>
          <a:off x="0" y="0"/>
          <a:ext cx="0" cy="0"/>
          <a:chOff x="0" y="0"/>
          <a:chExt cx="0" cy="0"/>
        </a:xfrm>
      </p:grpSpPr>
      <p:sp>
        <p:nvSpPr>
          <p:cNvPr id="24" name="Shape 24"/>
          <p:cNvSpPr/>
          <p:nvPr/>
        </p:nvSpPr>
        <p:spPr>
          <a:xfrm>
            <a:off x="5697213" y="2635518"/>
            <a:ext cx="889200" cy="296400"/>
          </a:xfrm>
          <a:prstGeom prst="triangle">
            <a:avLst>
              <a:gd name="adj" fmla="val 32425"/>
            </a:avLst>
          </a:prstGeom>
          <a:solidFill>
            <a:srgbClr val="26324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nvGrpSpPr>
          <p:cNvPr id="25" name="Shape 25"/>
          <p:cNvGrpSpPr/>
          <p:nvPr/>
        </p:nvGrpSpPr>
        <p:grpSpPr>
          <a:xfrm>
            <a:off x="0" y="-7088"/>
            <a:ext cx="8661398" cy="5150588"/>
            <a:chOff x="0" y="-7088"/>
            <a:chExt cx="8661398" cy="5150588"/>
          </a:xfrm>
        </p:grpSpPr>
        <p:sp>
          <p:nvSpPr>
            <p:cNvPr id="26" name="Shape 26"/>
            <p:cNvSpPr/>
            <p:nvPr/>
          </p:nvSpPr>
          <p:spPr>
            <a:xfrm>
              <a:off x="0" y="0"/>
              <a:ext cx="3525000" cy="5143500"/>
            </a:xfrm>
            <a:prstGeom prst="rect">
              <a:avLst/>
            </a:prstGeom>
            <a:solidFill>
              <a:srgbClr val="C7D3E6"/>
            </a:solidFill>
            <a:ln>
              <a:noFill/>
            </a:ln>
          </p:spPr>
          <p:txBody>
            <a:bodyPr lIns="91425" tIns="91425" rIns="91425" bIns="91425" anchor="ctr" anchorCtr="0">
              <a:noAutofit/>
            </a:bodyPr>
            <a:lstStyle/>
            <a:p>
              <a:pPr lvl="0">
                <a:spcBef>
                  <a:spcPts val="0"/>
                </a:spcBef>
                <a:buNone/>
              </a:pPr>
              <a:endParaRPr/>
            </a:p>
          </p:txBody>
        </p:sp>
        <p:sp>
          <p:nvSpPr>
            <p:cNvPr id="27" name="Shape 27"/>
            <p:cNvSpPr/>
            <p:nvPr/>
          </p:nvSpPr>
          <p:spPr>
            <a:xfrm rot="10800000" flipH="1">
              <a:off x="3517898" y="-7088"/>
              <a:ext cx="5143500" cy="5143500"/>
            </a:xfrm>
            <a:prstGeom prst="rtTriangle">
              <a:avLst/>
            </a:prstGeom>
            <a:solidFill>
              <a:srgbClr val="C7D3E6"/>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nvGrpSpPr>
          <p:cNvPr id="28" name="Shape 28"/>
          <p:cNvGrpSpPr/>
          <p:nvPr/>
        </p:nvGrpSpPr>
        <p:grpSpPr>
          <a:xfrm rot="10800000" flipH="1">
            <a:off x="-1" y="2924825"/>
            <a:ext cx="6589086" cy="2027267"/>
            <a:chOff x="-9894851" y="-4493254"/>
            <a:chExt cx="21200407" cy="6522739"/>
          </a:xfrm>
        </p:grpSpPr>
        <p:sp>
          <p:nvSpPr>
            <p:cNvPr id="29" name="Shape 29"/>
            <p:cNvSpPr/>
            <p:nvPr/>
          </p:nvSpPr>
          <p:spPr>
            <a:xfrm>
              <a:off x="-9894851" y="-4493114"/>
              <a:ext cx="14685300" cy="6522600"/>
            </a:xfrm>
            <a:prstGeom prst="rect">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sp>
          <p:nvSpPr>
            <p:cNvPr id="30" name="Shape 30"/>
            <p:cNvSpPr/>
            <p:nvPr/>
          </p:nvSpPr>
          <p:spPr>
            <a:xfrm>
              <a:off x="4782955" y="-4493254"/>
              <a:ext cx="6522599" cy="6522600"/>
            </a:xfrm>
            <a:prstGeom prst="rtTriangle">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nvGrpSpPr>
          <p:cNvPr id="31" name="Shape 31"/>
          <p:cNvGrpSpPr/>
          <p:nvPr/>
        </p:nvGrpSpPr>
        <p:grpSpPr>
          <a:xfrm>
            <a:off x="6946841" y="4472722"/>
            <a:ext cx="2202829" cy="670794"/>
            <a:chOff x="5575241" y="4472722"/>
            <a:chExt cx="2202829" cy="670794"/>
          </a:xfrm>
        </p:grpSpPr>
        <p:sp>
          <p:nvSpPr>
            <p:cNvPr id="32" name="Shape 32"/>
            <p:cNvSpPr/>
            <p:nvPr/>
          </p:nvSpPr>
          <p:spPr>
            <a:xfrm rot="10800000">
              <a:off x="5575241" y="4948333"/>
              <a:ext cx="394200" cy="131400"/>
            </a:xfrm>
            <a:prstGeom prst="triangle">
              <a:avLst>
                <a:gd name="adj" fmla="val 32425"/>
              </a:avLst>
            </a:prstGeom>
            <a:solidFill>
              <a:srgbClr val="D26F00"/>
            </a:solidFill>
            <a:ln>
              <a:noFill/>
            </a:ln>
          </p:spPr>
          <p:txBody>
            <a:bodyPr lIns="91425" tIns="91425" rIns="91425" bIns="91425" anchor="ctr" anchorCtr="0">
              <a:noAutofit/>
            </a:bodyPr>
            <a:lstStyle/>
            <a:p>
              <a:pPr lvl="0">
                <a:spcBef>
                  <a:spcPts val="0"/>
                </a:spcBef>
                <a:buNone/>
              </a:pPr>
              <a:endParaRPr/>
            </a:p>
          </p:txBody>
        </p:sp>
        <p:grpSp>
          <p:nvGrpSpPr>
            <p:cNvPr id="33" name="Shape 33"/>
            <p:cNvGrpSpPr/>
            <p:nvPr/>
          </p:nvGrpSpPr>
          <p:grpSpPr>
            <a:xfrm flipH="1">
              <a:off x="5734850" y="4472722"/>
              <a:ext cx="2040836" cy="670794"/>
              <a:chOff x="1297953" y="330075"/>
              <a:chExt cx="5169293" cy="1699505"/>
            </a:xfrm>
          </p:grpSpPr>
          <p:sp>
            <p:nvSpPr>
              <p:cNvPr id="34" name="Shape 34"/>
              <p:cNvSpPr/>
              <p:nvPr/>
            </p:nvSpPr>
            <p:spPr>
              <a:xfrm>
                <a:off x="1297953" y="330080"/>
                <a:ext cx="3476700" cy="1699500"/>
              </a:xfrm>
              <a:prstGeom prst="rect">
                <a:avLst/>
              </a:prstGeom>
              <a:solidFill>
                <a:srgbClr val="C7D3E6"/>
              </a:solidFill>
              <a:ln>
                <a:noFill/>
              </a:ln>
            </p:spPr>
            <p:txBody>
              <a:bodyPr lIns="91425" tIns="91425" rIns="91425" bIns="91425" anchor="ctr" anchorCtr="0">
                <a:noAutofit/>
              </a:bodyPr>
              <a:lstStyle/>
              <a:p>
                <a:pPr lvl="0" rtl="0">
                  <a:spcBef>
                    <a:spcPts val="0"/>
                  </a:spcBef>
                  <a:buNone/>
                </a:pPr>
                <a:endParaRPr/>
              </a:p>
            </p:txBody>
          </p:sp>
          <p:sp>
            <p:nvSpPr>
              <p:cNvPr id="35" name="Shape 35"/>
              <p:cNvSpPr/>
              <p:nvPr/>
            </p:nvSpPr>
            <p:spPr>
              <a:xfrm>
                <a:off x="4767747" y="330075"/>
                <a:ext cx="1699500" cy="1699500"/>
              </a:xfrm>
              <a:prstGeom prst="rtTriangle">
                <a:avLst/>
              </a:prstGeom>
              <a:solidFill>
                <a:srgbClr val="C7D3E6"/>
              </a:solidFill>
              <a:ln>
                <a:noFill/>
              </a:ln>
            </p:spPr>
            <p:txBody>
              <a:bodyPr lIns="91425" tIns="91425" rIns="91425" bIns="91425" anchor="ctr" anchorCtr="0">
                <a:noAutofit/>
              </a:bodyPr>
              <a:lstStyle/>
              <a:p>
                <a:pPr lvl="0">
                  <a:spcBef>
                    <a:spcPts val="0"/>
                  </a:spcBef>
                  <a:buNone/>
                </a:pPr>
                <a:endParaRPr/>
              </a:p>
            </p:txBody>
          </p:sp>
        </p:grpSp>
        <p:grpSp>
          <p:nvGrpSpPr>
            <p:cNvPr id="36" name="Shape 36"/>
            <p:cNvGrpSpPr/>
            <p:nvPr/>
          </p:nvGrpSpPr>
          <p:grpSpPr>
            <a:xfrm flipH="1">
              <a:off x="5578208" y="4646737"/>
              <a:ext cx="2199862" cy="304562"/>
              <a:chOff x="-5827152" y="330075"/>
              <a:chExt cx="12276018" cy="1699568"/>
            </a:xfrm>
          </p:grpSpPr>
          <p:sp>
            <p:nvSpPr>
              <p:cNvPr id="37" name="Shape 37"/>
              <p:cNvSpPr/>
              <p:nvPr/>
            </p:nvSpPr>
            <p:spPr>
              <a:xfrm>
                <a:off x="-5827152" y="330143"/>
                <a:ext cx="10612200" cy="1699500"/>
              </a:xfrm>
              <a:prstGeom prst="rect">
                <a:avLst/>
              </a:prstGeom>
              <a:solidFill>
                <a:srgbClr val="FF9800"/>
              </a:solidFill>
              <a:ln>
                <a:noFill/>
              </a:ln>
            </p:spPr>
            <p:txBody>
              <a:bodyPr lIns="91425" tIns="91425" rIns="91425" bIns="91425" anchor="ctr" anchorCtr="0">
                <a:noAutofit/>
              </a:bodyPr>
              <a:lstStyle/>
              <a:p>
                <a:pPr lvl="0" rtl="0">
                  <a:spcBef>
                    <a:spcPts val="0"/>
                  </a:spcBef>
                  <a:buNone/>
                </a:pPr>
                <a:endParaRPr/>
              </a:p>
            </p:txBody>
          </p:sp>
          <p:sp>
            <p:nvSpPr>
              <p:cNvPr id="38" name="Shape 38"/>
              <p:cNvSpPr/>
              <p:nvPr/>
            </p:nvSpPr>
            <p:spPr>
              <a:xfrm>
                <a:off x="4749365" y="330075"/>
                <a:ext cx="1699500" cy="1699500"/>
              </a:xfrm>
              <a:prstGeom prst="rtTriangle">
                <a:avLst/>
              </a:prstGeom>
              <a:solidFill>
                <a:srgbClr val="FF9800"/>
              </a:solidFill>
              <a:ln>
                <a:noFill/>
              </a:ln>
            </p:spPr>
            <p:txBody>
              <a:bodyPr lIns="91425" tIns="91425" rIns="91425" bIns="91425" anchor="ctr" anchorCtr="0">
                <a:noAutofit/>
              </a:bodyPr>
              <a:lstStyle/>
              <a:p>
                <a:pPr lvl="0">
                  <a:spcBef>
                    <a:spcPts val="0"/>
                  </a:spcBef>
                  <a:buNone/>
                </a:pPr>
                <a:endParaRPr/>
              </a:p>
            </p:txBody>
          </p:sp>
        </p:grpSp>
      </p:grpSp>
      <p:sp>
        <p:nvSpPr>
          <p:cNvPr id="39" name="Shape 39"/>
          <p:cNvSpPr txBox="1">
            <a:spLocks noGrp="1"/>
          </p:cNvSpPr>
          <p:nvPr>
            <p:ph type="ctrTitle"/>
          </p:nvPr>
        </p:nvSpPr>
        <p:spPr>
          <a:xfrm>
            <a:off x="463525" y="2871148"/>
            <a:ext cx="4094400" cy="1159800"/>
          </a:xfrm>
          <a:prstGeom prst="rect">
            <a:avLst/>
          </a:prstGeom>
        </p:spPr>
        <p:txBody>
          <a:bodyPr lIns="91425" tIns="91425" rIns="91425" bIns="91425" anchor="b" anchorCtr="0"/>
          <a:lstStyle>
            <a:lvl1pPr lvl="0" rtl="0">
              <a:spcBef>
                <a:spcPts val="0"/>
              </a:spcBef>
              <a:buSzPct val="100000"/>
              <a:defRPr sz="3000"/>
            </a:lvl1pPr>
            <a:lvl2pPr lvl="1" rtl="0">
              <a:spcBef>
                <a:spcPts val="0"/>
              </a:spcBef>
              <a:buSzPct val="100000"/>
              <a:defRPr sz="3000"/>
            </a:lvl2pPr>
            <a:lvl3pPr lvl="2" rtl="0">
              <a:spcBef>
                <a:spcPts val="0"/>
              </a:spcBef>
              <a:buSzPct val="100000"/>
              <a:defRPr sz="3000"/>
            </a:lvl3pPr>
            <a:lvl4pPr lvl="3" rtl="0">
              <a:spcBef>
                <a:spcPts val="0"/>
              </a:spcBef>
              <a:buSzPct val="100000"/>
              <a:defRPr sz="3000"/>
            </a:lvl4pPr>
            <a:lvl5pPr lvl="4" rtl="0">
              <a:spcBef>
                <a:spcPts val="0"/>
              </a:spcBef>
              <a:buSzPct val="100000"/>
              <a:defRPr sz="3000"/>
            </a:lvl5pPr>
            <a:lvl6pPr lvl="5" rtl="0">
              <a:spcBef>
                <a:spcPts val="0"/>
              </a:spcBef>
              <a:buSzPct val="100000"/>
              <a:defRPr sz="3000"/>
            </a:lvl6pPr>
            <a:lvl7pPr lvl="6" rtl="0">
              <a:spcBef>
                <a:spcPts val="0"/>
              </a:spcBef>
              <a:buSzPct val="100000"/>
              <a:defRPr sz="3000"/>
            </a:lvl7pPr>
            <a:lvl8pPr lvl="7" rtl="0">
              <a:spcBef>
                <a:spcPts val="0"/>
              </a:spcBef>
              <a:buSzPct val="100000"/>
              <a:defRPr sz="3000"/>
            </a:lvl8pPr>
            <a:lvl9pPr lvl="8" rtl="0">
              <a:spcBef>
                <a:spcPts val="0"/>
              </a:spcBef>
              <a:buSzPct val="100000"/>
              <a:defRPr sz="3000"/>
            </a:lvl9pPr>
          </a:lstStyle>
          <a:p>
            <a:endParaRPr/>
          </a:p>
        </p:txBody>
      </p:sp>
      <p:sp>
        <p:nvSpPr>
          <p:cNvPr id="40" name="Shape 40"/>
          <p:cNvSpPr txBox="1">
            <a:spLocks noGrp="1"/>
          </p:cNvSpPr>
          <p:nvPr>
            <p:ph type="subTitle" idx="1"/>
          </p:nvPr>
        </p:nvSpPr>
        <p:spPr>
          <a:xfrm>
            <a:off x="463525" y="3975448"/>
            <a:ext cx="4094400" cy="784800"/>
          </a:xfrm>
          <a:prstGeom prst="rect">
            <a:avLst/>
          </a:prstGeom>
        </p:spPr>
        <p:txBody>
          <a:bodyPr lIns="91425" tIns="91425" rIns="91425" bIns="91425" anchor="t" anchorCtr="0"/>
          <a:lstStyle>
            <a:lvl1pPr lvl="0" rtl="0">
              <a:spcBef>
                <a:spcPts val="0"/>
              </a:spcBef>
              <a:buClr>
                <a:srgbClr val="FF9800"/>
              </a:buClr>
              <a:buSzPct val="100000"/>
              <a:buNone/>
              <a:defRPr sz="2000">
                <a:solidFill>
                  <a:srgbClr val="FF9800"/>
                </a:solidFill>
              </a:defRPr>
            </a:lvl1pPr>
            <a:lvl2pPr lvl="1" rtl="0">
              <a:spcBef>
                <a:spcPts val="0"/>
              </a:spcBef>
              <a:buClr>
                <a:srgbClr val="FF9800"/>
              </a:buClr>
              <a:buSzPct val="100000"/>
              <a:buNone/>
              <a:defRPr sz="2000">
                <a:solidFill>
                  <a:srgbClr val="FF9800"/>
                </a:solidFill>
              </a:defRPr>
            </a:lvl2pPr>
            <a:lvl3pPr lvl="2" rtl="0">
              <a:spcBef>
                <a:spcPts val="0"/>
              </a:spcBef>
              <a:buClr>
                <a:srgbClr val="FF9800"/>
              </a:buClr>
              <a:buSzPct val="100000"/>
              <a:buNone/>
              <a:defRPr sz="2000">
                <a:solidFill>
                  <a:srgbClr val="FF9800"/>
                </a:solidFill>
              </a:defRPr>
            </a:lvl3pPr>
            <a:lvl4pPr lvl="3" rtl="0">
              <a:spcBef>
                <a:spcPts val="0"/>
              </a:spcBef>
              <a:buClr>
                <a:srgbClr val="FF9800"/>
              </a:buClr>
              <a:buSzPct val="100000"/>
              <a:buNone/>
              <a:defRPr sz="2000">
                <a:solidFill>
                  <a:srgbClr val="FF9800"/>
                </a:solidFill>
              </a:defRPr>
            </a:lvl4pPr>
            <a:lvl5pPr lvl="4" rtl="0">
              <a:spcBef>
                <a:spcPts val="0"/>
              </a:spcBef>
              <a:buClr>
                <a:srgbClr val="FF9800"/>
              </a:buClr>
              <a:buSzPct val="100000"/>
              <a:buNone/>
              <a:defRPr sz="2000">
                <a:solidFill>
                  <a:srgbClr val="FF9800"/>
                </a:solidFill>
              </a:defRPr>
            </a:lvl5pPr>
            <a:lvl6pPr lvl="5" rtl="0">
              <a:spcBef>
                <a:spcPts val="0"/>
              </a:spcBef>
              <a:buClr>
                <a:srgbClr val="FF9800"/>
              </a:buClr>
              <a:buSzPct val="100000"/>
              <a:buNone/>
              <a:defRPr sz="2000">
                <a:solidFill>
                  <a:srgbClr val="FF9800"/>
                </a:solidFill>
              </a:defRPr>
            </a:lvl6pPr>
            <a:lvl7pPr lvl="6" rtl="0">
              <a:spcBef>
                <a:spcPts val="0"/>
              </a:spcBef>
              <a:buClr>
                <a:srgbClr val="FF9800"/>
              </a:buClr>
              <a:buSzPct val="100000"/>
              <a:buNone/>
              <a:defRPr sz="2000">
                <a:solidFill>
                  <a:srgbClr val="FF9800"/>
                </a:solidFill>
              </a:defRPr>
            </a:lvl7pPr>
            <a:lvl8pPr lvl="7" rtl="0">
              <a:spcBef>
                <a:spcPts val="0"/>
              </a:spcBef>
              <a:buClr>
                <a:srgbClr val="FF9800"/>
              </a:buClr>
              <a:buSzPct val="100000"/>
              <a:buNone/>
              <a:defRPr sz="2000">
                <a:solidFill>
                  <a:srgbClr val="FF9800"/>
                </a:solidFill>
              </a:defRPr>
            </a:lvl8pPr>
            <a:lvl9pPr lvl="8" rtl="0">
              <a:spcBef>
                <a:spcPts val="0"/>
              </a:spcBef>
              <a:buClr>
                <a:srgbClr val="FF9800"/>
              </a:buClr>
              <a:buSzPct val="100000"/>
              <a:buNone/>
              <a:defRPr sz="2000">
                <a:solidFill>
                  <a:srgbClr val="FF9800"/>
                </a:solidFill>
              </a:defRPr>
            </a:lvl9pPr>
          </a:lstStyle>
          <a:p>
            <a:endParaRPr/>
          </a:p>
        </p:txBody>
      </p:sp>
      <p:sp>
        <p:nvSpPr>
          <p:cNvPr id="41" name="Shape 41"/>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61"/>
        <p:cNvGrpSpPr/>
        <p:nvPr/>
      </p:nvGrpSpPr>
      <p:grpSpPr>
        <a:xfrm>
          <a:off x="0" y="0"/>
          <a:ext cx="0" cy="0"/>
          <a:chOff x="0" y="0"/>
          <a:chExt cx="0" cy="0"/>
        </a:xfrm>
      </p:grpSpPr>
      <p:grpSp>
        <p:nvGrpSpPr>
          <p:cNvPr id="62" name="Shape 62"/>
          <p:cNvGrpSpPr/>
          <p:nvPr/>
        </p:nvGrpSpPr>
        <p:grpSpPr>
          <a:xfrm>
            <a:off x="-3" y="40"/>
            <a:ext cx="7072430" cy="1327314"/>
            <a:chOff x="-3" y="40"/>
            <a:chExt cx="7072430" cy="1327314"/>
          </a:xfrm>
        </p:grpSpPr>
        <p:sp>
          <p:nvSpPr>
            <p:cNvPr id="63" name="Shape 63"/>
            <p:cNvSpPr/>
            <p:nvPr/>
          </p:nvSpPr>
          <p:spPr>
            <a:xfrm>
              <a:off x="6292649" y="126425"/>
              <a:ext cx="779700" cy="259800"/>
            </a:xfrm>
            <a:prstGeom prst="triangle">
              <a:avLst>
                <a:gd name="adj" fmla="val 32425"/>
              </a:avLst>
            </a:prstGeom>
            <a:solidFill>
              <a:srgbClr val="26324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nvGrpSpPr>
            <p:cNvPr id="64" name="Shape 64"/>
            <p:cNvGrpSpPr/>
            <p:nvPr/>
          </p:nvGrpSpPr>
          <p:grpSpPr>
            <a:xfrm rot="10800000" flipH="1">
              <a:off x="2" y="40"/>
              <a:ext cx="6756167" cy="1327314"/>
              <a:chOff x="-2168137" y="330075"/>
              <a:chExt cx="8650662" cy="1699506"/>
            </a:xfrm>
          </p:grpSpPr>
          <p:sp>
            <p:nvSpPr>
              <p:cNvPr id="65" name="Shape 65"/>
              <p:cNvSpPr/>
              <p:nvPr/>
            </p:nvSpPr>
            <p:spPr>
              <a:xfrm>
                <a:off x="-2168137" y="330081"/>
                <a:ext cx="6958200" cy="1699500"/>
              </a:xfrm>
              <a:prstGeom prst="rect">
                <a:avLst/>
              </a:prstGeom>
              <a:solidFill>
                <a:srgbClr val="C7D3E6"/>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sp>
            <p:nvSpPr>
              <p:cNvPr id="66" name="Shape 66"/>
              <p:cNvSpPr/>
              <p:nvPr/>
            </p:nvSpPr>
            <p:spPr>
              <a:xfrm>
                <a:off x="4783024" y="330075"/>
                <a:ext cx="1699500" cy="1699500"/>
              </a:xfrm>
              <a:prstGeom prst="rtTriangle">
                <a:avLst/>
              </a:prstGeom>
              <a:solidFill>
                <a:srgbClr val="C7D3E6"/>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nvGrpSpPr>
            <p:cNvPr id="67" name="Shape 67"/>
            <p:cNvGrpSpPr/>
            <p:nvPr/>
          </p:nvGrpSpPr>
          <p:grpSpPr>
            <a:xfrm rot="10800000" flipH="1">
              <a:off x="-3" y="381007"/>
              <a:ext cx="7072430" cy="771743"/>
              <a:chOff x="-9092084" y="330075"/>
              <a:chExt cx="15574609" cy="1699501"/>
            </a:xfrm>
          </p:grpSpPr>
          <p:sp>
            <p:nvSpPr>
              <p:cNvPr id="68" name="Shape 68"/>
              <p:cNvSpPr/>
              <p:nvPr/>
            </p:nvSpPr>
            <p:spPr>
              <a:xfrm>
                <a:off x="-9092084" y="330076"/>
                <a:ext cx="13882200" cy="1699500"/>
              </a:xfrm>
              <a:prstGeom prst="rect">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sp>
            <p:nvSpPr>
              <p:cNvPr id="69" name="Shape 69"/>
              <p:cNvSpPr/>
              <p:nvPr/>
            </p:nvSpPr>
            <p:spPr>
              <a:xfrm>
                <a:off x="4783024" y="330075"/>
                <a:ext cx="1699500" cy="1699500"/>
              </a:xfrm>
              <a:prstGeom prst="rtTriangle">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grpSp>
        <p:nvGrpSpPr>
          <p:cNvPr id="70" name="Shape 70"/>
          <p:cNvGrpSpPr/>
          <p:nvPr/>
        </p:nvGrpSpPr>
        <p:grpSpPr>
          <a:xfrm>
            <a:off x="6946841" y="4472722"/>
            <a:ext cx="2202829" cy="670794"/>
            <a:chOff x="5575241" y="4472722"/>
            <a:chExt cx="2202829" cy="670794"/>
          </a:xfrm>
        </p:grpSpPr>
        <p:sp>
          <p:nvSpPr>
            <p:cNvPr id="71" name="Shape 71"/>
            <p:cNvSpPr/>
            <p:nvPr/>
          </p:nvSpPr>
          <p:spPr>
            <a:xfrm rot="10800000">
              <a:off x="5575241" y="4948333"/>
              <a:ext cx="394200" cy="131400"/>
            </a:xfrm>
            <a:prstGeom prst="triangle">
              <a:avLst>
                <a:gd name="adj" fmla="val 32425"/>
              </a:avLst>
            </a:prstGeom>
            <a:solidFill>
              <a:srgbClr val="D26F00"/>
            </a:solidFill>
            <a:ln>
              <a:noFill/>
            </a:ln>
          </p:spPr>
          <p:txBody>
            <a:bodyPr lIns="91425" tIns="91425" rIns="91425" bIns="91425" anchor="ctr" anchorCtr="0">
              <a:noAutofit/>
            </a:bodyPr>
            <a:lstStyle/>
            <a:p>
              <a:pPr lvl="0">
                <a:spcBef>
                  <a:spcPts val="0"/>
                </a:spcBef>
                <a:buNone/>
              </a:pPr>
              <a:endParaRPr/>
            </a:p>
          </p:txBody>
        </p:sp>
        <p:grpSp>
          <p:nvGrpSpPr>
            <p:cNvPr id="72" name="Shape 72"/>
            <p:cNvGrpSpPr/>
            <p:nvPr/>
          </p:nvGrpSpPr>
          <p:grpSpPr>
            <a:xfrm flipH="1">
              <a:off x="5734850" y="4472722"/>
              <a:ext cx="2040836" cy="670794"/>
              <a:chOff x="1297953" y="330075"/>
              <a:chExt cx="5169293" cy="1699505"/>
            </a:xfrm>
          </p:grpSpPr>
          <p:sp>
            <p:nvSpPr>
              <p:cNvPr id="73" name="Shape 73"/>
              <p:cNvSpPr/>
              <p:nvPr/>
            </p:nvSpPr>
            <p:spPr>
              <a:xfrm>
                <a:off x="1297953" y="330080"/>
                <a:ext cx="3476700" cy="1699500"/>
              </a:xfrm>
              <a:prstGeom prst="rect">
                <a:avLst/>
              </a:prstGeom>
              <a:solidFill>
                <a:srgbClr val="C7D3E6"/>
              </a:solidFill>
              <a:ln>
                <a:noFill/>
              </a:ln>
            </p:spPr>
            <p:txBody>
              <a:bodyPr lIns="91425" tIns="91425" rIns="91425" bIns="91425" anchor="ctr" anchorCtr="0">
                <a:noAutofit/>
              </a:bodyPr>
              <a:lstStyle/>
              <a:p>
                <a:pPr lvl="0" rtl="0">
                  <a:spcBef>
                    <a:spcPts val="0"/>
                  </a:spcBef>
                  <a:buNone/>
                </a:pPr>
                <a:endParaRPr/>
              </a:p>
            </p:txBody>
          </p:sp>
          <p:sp>
            <p:nvSpPr>
              <p:cNvPr id="74" name="Shape 74"/>
              <p:cNvSpPr/>
              <p:nvPr/>
            </p:nvSpPr>
            <p:spPr>
              <a:xfrm>
                <a:off x="4767747" y="330075"/>
                <a:ext cx="1699500" cy="1699500"/>
              </a:xfrm>
              <a:prstGeom prst="rtTriangle">
                <a:avLst/>
              </a:prstGeom>
              <a:solidFill>
                <a:srgbClr val="C7D3E6"/>
              </a:solidFill>
              <a:ln>
                <a:noFill/>
              </a:ln>
            </p:spPr>
            <p:txBody>
              <a:bodyPr lIns="91425" tIns="91425" rIns="91425" bIns="91425" anchor="ctr" anchorCtr="0">
                <a:noAutofit/>
              </a:bodyPr>
              <a:lstStyle/>
              <a:p>
                <a:pPr lvl="0">
                  <a:spcBef>
                    <a:spcPts val="0"/>
                  </a:spcBef>
                  <a:buNone/>
                </a:pPr>
                <a:endParaRPr/>
              </a:p>
            </p:txBody>
          </p:sp>
        </p:grpSp>
        <p:grpSp>
          <p:nvGrpSpPr>
            <p:cNvPr id="75" name="Shape 75"/>
            <p:cNvGrpSpPr/>
            <p:nvPr/>
          </p:nvGrpSpPr>
          <p:grpSpPr>
            <a:xfrm flipH="1">
              <a:off x="5578208" y="4646737"/>
              <a:ext cx="2199862" cy="304562"/>
              <a:chOff x="-5827152" y="330075"/>
              <a:chExt cx="12276018" cy="1699568"/>
            </a:xfrm>
          </p:grpSpPr>
          <p:sp>
            <p:nvSpPr>
              <p:cNvPr id="76" name="Shape 76"/>
              <p:cNvSpPr/>
              <p:nvPr/>
            </p:nvSpPr>
            <p:spPr>
              <a:xfrm>
                <a:off x="-5827152" y="330143"/>
                <a:ext cx="10612200" cy="1699500"/>
              </a:xfrm>
              <a:prstGeom prst="rect">
                <a:avLst/>
              </a:prstGeom>
              <a:solidFill>
                <a:srgbClr val="FF9800"/>
              </a:solidFill>
              <a:ln>
                <a:noFill/>
              </a:ln>
            </p:spPr>
            <p:txBody>
              <a:bodyPr lIns="91425" tIns="91425" rIns="91425" bIns="91425" anchor="ctr" anchorCtr="0">
                <a:noAutofit/>
              </a:bodyPr>
              <a:lstStyle/>
              <a:p>
                <a:pPr lvl="0" rtl="0">
                  <a:spcBef>
                    <a:spcPts val="0"/>
                  </a:spcBef>
                  <a:buNone/>
                </a:pPr>
                <a:endParaRPr/>
              </a:p>
            </p:txBody>
          </p:sp>
          <p:sp>
            <p:nvSpPr>
              <p:cNvPr id="77" name="Shape 77"/>
              <p:cNvSpPr/>
              <p:nvPr/>
            </p:nvSpPr>
            <p:spPr>
              <a:xfrm>
                <a:off x="4749365" y="330075"/>
                <a:ext cx="1699500" cy="1699500"/>
              </a:xfrm>
              <a:prstGeom prst="rtTriangle">
                <a:avLst/>
              </a:prstGeom>
              <a:solidFill>
                <a:srgbClr val="FF9800"/>
              </a:solidFill>
              <a:ln>
                <a:noFill/>
              </a:ln>
            </p:spPr>
            <p:txBody>
              <a:bodyPr lIns="91425" tIns="91425" rIns="91425" bIns="91425" anchor="ctr" anchorCtr="0">
                <a:noAutofit/>
              </a:bodyPr>
              <a:lstStyle/>
              <a:p>
                <a:pPr lvl="0">
                  <a:spcBef>
                    <a:spcPts val="0"/>
                  </a:spcBef>
                  <a:buNone/>
                </a:pPr>
                <a:endParaRPr/>
              </a:p>
            </p:txBody>
          </p:sp>
        </p:grpSp>
      </p:grpSp>
      <p:sp>
        <p:nvSpPr>
          <p:cNvPr id="78" name="Shape 78"/>
          <p:cNvSpPr txBox="1">
            <a:spLocks noGrp="1"/>
          </p:cNvSpPr>
          <p:nvPr>
            <p:ph type="title"/>
          </p:nvPr>
        </p:nvSpPr>
        <p:spPr>
          <a:xfrm>
            <a:off x="814275" y="392575"/>
            <a:ext cx="5492400" cy="7662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79" name="Shape 79"/>
          <p:cNvSpPr txBox="1">
            <a:spLocks noGrp="1"/>
          </p:cNvSpPr>
          <p:nvPr>
            <p:ph type="body" idx="1"/>
          </p:nvPr>
        </p:nvSpPr>
        <p:spPr>
          <a:xfrm>
            <a:off x="814275" y="1327350"/>
            <a:ext cx="6132600" cy="31455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80" name="Shape 80"/>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81"/>
        <p:cNvGrpSpPr/>
        <p:nvPr/>
      </p:nvGrpSpPr>
      <p:grpSpPr>
        <a:xfrm>
          <a:off x="0" y="0"/>
          <a:ext cx="0" cy="0"/>
          <a:chOff x="0" y="0"/>
          <a:chExt cx="0" cy="0"/>
        </a:xfrm>
      </p:grpSpPr>
      <p:grpSp>
        <p:nvGrpSpPr>
          <p:cNvPr id="82" name="Shape 82"/>
          <p:cNvGrpSpPr/>
          <p:nvPr/>
        </p:nvGrpSpPr>
        <p:grpSpPr>
          <a:xfrm>
            <a:off x="-3" y="40"/>
            <a:ext cx="7072430" cy="1327314"/>
            <a:chOff x="-3" y="40"/>
            <a:chExt cx="7072430" cy="1327314"/>
          </a:xfrm>
        </p:grpSpPr>
        <p:sp>
          <p:nvSpPr>
            <p:cNvPr id="83" name="Shape 83"/>
            <p:cNvSpPr/>
            <p:nvPr/>
          </p:nvSpPr>
          <p:spPr>
            <a:xfrm>
              <a:off x="6292649" y="126425"/>
              <a:ext cx="779700" cy="259800"/>
            </a:xfrm>
            <a:prstGeom prst="triangle">
              <a:avLst>
                <a:gd name="adj" fmla="val 32425"/>
              </a:avLst>
            </a:prstGeom>
            <a:solidFill>
              <a:srgbClr val="26324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nvGrpSpPr>
            <p:cNvPr id="84" name="Shape 84"/>
            <p:cNvGrpSpPr/>
            <p:nvPr/>
          </p:nvGrpSpPr>
          <p:grpSpPr>
            <a:xfrm rot="10800000" flipH="1">
              <a:off x="2" y="40"/>
              <a:ext cx="6756167" cy="1327314"/>
              <a:chOff x="-2168137" y="330075"/>
              <a:chExt cx="8650662" cy="1699506"/>
            </a:xfrm>
          </p:grpSpPr>
          <p:sp>
            <p:nvSpPr>
              <p:cNvPr id="85" name="Shape 85"/>
              <p:cNvSpPr/>
              <p:nvPr/>
            </p:nvSpPr>
            <p:spPr>
              <a:xfrm>
                <a:off x="-2168137" y="330081"/>
                <a:ext cx="6958200" cy="1699500"/>
              </a:xfrm>
              <a:prstGeom prst="rect">
                <a:avLst/>
              </a:prstGeom>
              <a:solidFill>
                <a:srgbClr val="C7D3E6"/>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sp>
            <p:nvSpPr>
              <p:cNvPr id="86" name="Shape 86"/>
              <p:cNvSpPr/>
              <p:nvPr/>
            </p:nvSpPr>
            <p:spPr>
              <a:xfrm>
                <a:off x="4783024" y="330075"/>
                <a:ext cx="1699500" cy="1699500"/>
              </a:xfrm>
              <a:prstGeom prst="rtTriangle">
                <a:avLst/>
              </a:prstGeom>
              <a:solidFill>
                <a:srgbClr val="C7D3E6"/>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nvGrpSpPr>
            <p:cNvPr id="87" name="Shape 87"/>
            <p:cNvGrpSpPr/>
            <p:nvPr/>
          </p:nvGrpSpPr>
          <p:grpSpPr>
            <a:xfrm rot="10800000" flipH="1">
              <a:off x="-3" y="381007"/>
              <a:ext cx="7072430" cy="771743"/>
              <a:chOff x="-9092084" y="330075"/>
              <a:chExt cx="15574609" cy="1699501"/>
            </a:xfrm>
          </p:grpSpPr>
          <p:sp>
            <p:nvSpPr>
              <p:cNvPr id="88" name="Shape 88"/>
              <p:cNvSpPr/>
              <p:nvPr/>
            </p:nvSpPr>
            <p:spPr>
              <a:xfrm>
                <a:off x="-9092084" y="330076"/>
                <a:ext cx="13882200" cy="1699500"/>
              </a:xfrm>
              <a:prstGeom prst="rect">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sp>
            <p:nvSpPr>
              <p:cNvPr id="89" name="Shape 89"/>
              <p:cNvSpPr/>
              <p:nvPr/>
            </p:nvSpPr>
            <p:spPr>
              <a:xfrm>
                <a:off x="4783024" y="330075"/>
                <a:ext cx="1699500" cy="1699500"/>
              </a:xfrm>
              <a:prstGeom prst="rtTriangle">
                <a:avLst/>
              </a:prstGeom>
              <a:solidFill>
                <a:srgbClr val="3F5378"/>
              </a:solidFill>
              <a:ln>
                <a:noFill/>
              </a:ln>
            </p:spPr>
            <p:txBody>
              <a:bodyPr lIns="91425" tIns="91425" rIns="91425" bIns="91425" anchor="ctr" anchorCtr="0">
                <a:noAutofit/>
              </a:bodyPr>
              <a:lstStyle/>
              <a:p>
                <a:pPr lvl="0" rtl="0">
                  <a:spcBef>
                    <a:spcPts val="0"/>
                  </a:spcBef>
                  <a:buNone/>
                </a:pPr>
                <a:endParaRPr>
                  <a:latin typeface="Arvo"/>
                  <a:ea typeface="Arvo"/>
                  <a:cs typeface="Arvo"/>
                  <a:sym typeface="Arvo"/>
                </a:endParaRPr>
              </a:p>
            </p:txBody>
          </p:sp>
        </p:grpSp>
      </p:grpSp>
      <p:grpSp>
        <p:nvGrpSpPr>
          <p:cNvPr id="90" name="Shape 90"/>
          <p:cNvGrpSpPr/>
          <p:nvPr/>
        </p:nvGrpSpPr>
        <p:grpSpPr>
          <a:xfrm>
            <a:off x="6946841" y="4472722"/>
            <a:ext cx="2202829" cy="670794"/>
            <a:chOff x="5575241" y="4472722"/>
            <a:chExt cx="2202829" cy="670794"/>
          </a:xfrm>
        </p:grpSpPr>
        <p:sp>
          <p:nvSpPr>
            <p:cNvPr id="91" name="Shape 91"/>
            <p:cNvSpPr/>
            <p:nvPr/>
          </p:nvSpPr>
          <p:spPr>
            <a:xfrm rot="10800000">
              <a:off x="5575241" y="4948333"/>
              <a:ext cx="394200" cy="131400"/>
            </a:xfrm>
            <a:prstGeom prst="triangle">
              <a:avLst>
                <a:gd name="adj" fmla="val 32425"/>
              </a:avLst>
            </a:prstGeom>
            <a:solidFill>
              <a:srgbClr val="D26F00"/>
            </a:solidFill>
            <a:ln>
              <a:noFill/>
            </a:ln>
          </p:spPr>
          <p:txBody>
            <a:bodyPr lIns="91425" tIns="91425" rIns="91425" bIns="91425" anchor="ctr" anchorCtr="0">
              <a:noAutofit/>
            </a:bodyPr>
            <a:lstStyle/>
            <a:p>
              <a:pPr lvl="0">
                <a:spcBef>
                  <a:spcPts val="0"/>
                </a:spcBef>
                <a:buNone/>
              </a:pPr>
              <a:endParaRPr/>
            </a:p>
          </p:txBody>
        </p:sp>
        <p:grpSp>
          <p:nvGrpSpPr>
            <p:cNvPr id="92" name="Shape 92"/>
            <p:cNvGrpSpPr/>
            <p:nvPr/>
          </p:nvGrpSpPr>
          <p:grpSpPr>
            <a:xfrm flipH="1">
              <a:off x="5734850" y="4472722"/>
              <a:ext cx="2040836" cy="670794"/>
              <a:chOff x="1297953" y="330075"/>
              <a:chExt cx="5169293" cy="1699505"/>
            </a:xfrm>
          </p:grpSpPr>
          <p:sp>
            <p:nvSpPr>
              <p:cNvPr id="93" name="Shape 93"/>
              <p:cNvSpPr/>
              <p:nvPr/>
            </p:nvSpPr>
            <p:spPr>
              <a:xfrm>
                <a:off x="1297953" y="330080"/>
                <a:ext cx="3476700" cy="1699500"/>
              </a:xfrm>
              <a:prstGeom prst="rect">
                <a:avLst/>
              </a:prstGeom>
              <a:solidFill>
                <a:srgbClr val="C7D3E6"/>
              </a:solidFill>
              <a:ln>
                <a:noFill/>
              </a:ln>
            </p:spPr>
            <p:txBody>
              <a:bodyPr lIns="91425" tIns="91425" rIns="91425" bIns="91425" anchor="ctr" anchorCtr="0">
                <a:noAutofit/>
              </a:bodyPr>
              <a:lstStyle/>
              <a:p>
                <a:pPr lvl="0" rtl="0">
                  <a:spcBef>
                    <a:spcPts val="0"/>
                  </a:spcBef>
                  <a:buNone/>
                </a:pPr>
                <a:endParaRPr/>
              </a:p>
            </p:txBody>
          </p:sp>
          <p:sp>
            <p:nvSpPr>
              <p:cNvPr id="94" name="Shape 94"/>
              <p:cNvSpPr/>
              <p:nvPr/>
            </p:nvSpPr>
            <p:spPr>
              <a:xfrm>
                <a:off x="4767747" y="330075"/>
                <a:ext cx="1699500" cy="1699500"/>
              </a:xfrm>
              <a:prstGeom prst="rtTriangle">
                <a:avLst/>
              </a:prstGeom>
              <a:solidFill>
                <a:srgbClr val="C7D3E6"/>
              </a:solidFill>
              <a:ln>
                <a:noFill/>
              </a:ln>
            </p:spPr>
            <p:txBody>
              <a:bodyPr lIns="91425" tIns="91425" rIns="91425" bIns="91425" anchor="ctr" anchorCtr="0">
                <a:noAutofit/>
              </a:bodyPr>
              <a:lstStyle/>
              <a:p>
                <a:pPr lvl="0">
                  <a:spcBef>
                    <a:spcPts val="0"/>
                  </a:spcBef>
                  <a:buNone/>
                </a:pPr>
                <a:endParaRPr/>
              </a:p>
            </p:txBody>
          </p:sp>
        </p:grpSp>
        <p:grpSp>
          <p:nvGrpSpPr>
            <p:cNvPr id="95" name="Shape 95"/>
            <p:cNvGrpSpPr/>
            <p:nvPr/>
          </p:nvGrpSpPr>
          <p:grpSpPr>
            <a:xfrm flipH="1">
              <a:off x="5578208" y="4646737"/>
              <a:ext cx="2199862" cy="304562"/>
              <a:chOff x="-5827152" y="330075"/>
              <a:chExt cx="12276018" cy="1699568"/>
            </a:xfrm>
          </p:grpSpPr>
          <p:sp>
            <p:nvSpPr>
              <p:cNvPr id="96" name="Shape 96"/>
              <p:cNvSpPr/>
              <p:nvPr/>
            </p:nvSpPr>
            <p:spPr>
              <a:xfrm>
                <a:off x="-5827152" y="330143"/>
                <a:ext cx="10612200" cy="1699500"/>
              </a:xfrm>
              <a:prstGeom prst="rect">
                <a:avLst/>
              </a:prstGeom>
              <a:solidFill>
                <a:srgbClr val="FF9800"/>
              </a:solidFill>
              <a:ln>
                <a:noFill/>
              </a:ln>
            </p:spPr>
            <p:txBody>
              <a:bodyPr lIns="91425" tIns="91425" rIns="91425" bIns="91425" anchor="ctr" anchorCtr="0">
                <a:noAutofit/>
              </a:bodyPr>
              <a:lstStyle/>
              <a:p>
                <a:pPr lvl="0" rtl="0">
                  <a:spcBef>
                    <a:spcPts val="0"/>
                  </a:spcBef>
                  <a:buNone/>
                </a:pPr>
                <a:endParaRPr/>
              </a:p>
            </p:txBody>
          </p:sp>
          <p:sp>
            <p:nvSpPr>
              <p:cNvPr id="97" name="Shape 97"/>
              <p:cNvSpPr/>
              <p:nvPr/>
            </p:nvSpPr>
            <p:spPr>
              <a:xfrm>
                <a:off x="4749365" y="330075"/>
                <a:ext cx="1699500" cy="1699500"/>
              </a:xfrm>
              <a:prstGeom prst="rtTriangle">
                <a:avLst/>
              </a:prstGeom>
              <a:solidFill>
                <a:srgbClr val="FF9800"/>
              </a:solidFill>
              <a:ln>
                <a:noFill/>
              </a:ln>
            </p:spPr>
            <p:txBody>
              <a:bodyPr lIns="91425" tIns="91425" rIns="91425" bIns="91425" anchor="ctr" anchorCtr="0">
                <a:noAutofit/>
              </a:bodyPr>
              <a:lstStyle/>
              <a:p>
                <a:pPr lvl="0">
                  <a:spcBef>
                    <a:spcPts val="0"/>
                  </a:spcBef>
                  <a:buNone/>
                </a:pPr>
                <a:endParaRPr/>
              </a:p>
            </p:txBody>
          </p:sp>
        </p:grpSp>
      </p:grpSp>
      <p:sp>
        <p:nvSpPr>
          <p:cNvPr id="98" name="Shape 98"/>
          <p:cNvSpPr txBox="1">
            <a:spLocks noGrp="1"/>
          </p:cNvSpPr>
          <p:nvPr>
            <p:ph type="title"/>
          </p:nvPr>
        </p:nvSpPr>
        <p:spPr>
          <a:xfrm>
            <a:off x="814275" y="392575"/>
            <a:ext cx="5258400" cy="7662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99" name="Shape 99"/>
          <p:cNvSpPr txBox="1">
            <a:spLocks noGrp="1"/>
          </p:cNvSpPr>
          <p:nvPr>
            <p:ph type="body" idx="1"/>
          </p:nvPr>
        </p:nvSpPr>
        <p:spPr>
          <a:xfrm>
            <a:off x="814275" y="1537987"/>
            <a:ext cx="3378300" cy="2724300"/>
          </a:xfrm>
          <a:prstGeom prst="rect">
            <a:avLst/>
          </a:prstGeom>
        </p:spPr>
        <p:txBody>
          <a:bodyPr lIns="91425" tIns="91425" rIns="91425" bIns="91425" anchor="t" anchorCtr="0"/>
          <a:lstStyle>
            <a:lvl1pPr lvl="0">
              <a:spcBef>
                <a:spcPts val="0"/>
              </a:spcBef>
              <a:buSzPct val="100000"/>
              <a:defRPr sz="2000"/>
            </a:lvl1pPr>
            <a:lvl2pPr lvl="1">
              <a:spcBef>
                <a:spcPts val="0"/>
              </a:spcBef>
              <a:buSzPct val="100000"/>
              <a:defRPr sz="2000"/>
            </a:lvl2pPr>
            <a:lvl3pPr lvl="2">
              <a:spcBef>
                <a:spcPts val="0"/>
              </a:spcBef>
              <a:buSzPct val="100000"/>
              <a:defRPr sz="2000"/>
            </a:lvl3pPr>
            <a:lvl4pPr lvl="3">
              <a:spcBef>
                <a:spcPts val="0"/>
              </a:spcBef>
              <a:buSzPct val="100000"/>
              <a:defRPr sz="2000"/>
            </a:lvl4pPr>
            <a:lvl5pPr lvl="4">
              <a:spcBef>
                <a:spcPts val="0"/>
              </a:spcBef>
              <a:buSzPct val="100000"/>
              <a:defRPr sz="2000"/>
            </a:lvl5pPr>
            <a:lvl6pPr lvl="5">
              <a:spcBef>
                <a:spcPts val="0"/>
              </a:spcBef>
              <a:buSzPct val="100000"/>
              <a:defRPr sz="2000"/>
            </a:lvl6pPr>
            <a:lvl7pPr lvl="6">
              <a:spcBef>
                <a:spcPts val="0"/>
              </a:spcBef>
              <a:buSzPct val="100000"/>
              <a:defRPr sz="2000"/>
            </a:lvl7pPr>
            <a:lvl8pPr lvl="7">
              <a:spcBef>
                <a:spcPts val="0"/>
              </a:spcBef>
              <a:buSzPct val="100000"/>
              <a:defRPr sz="2000"/>
            </a:lvl8pPr>
            <a:lvl9pPr lvl="8">
              <a:spcBef>
                <a:spcPts val="0"/>
              </a:spcBef>
              <a:buSzPct val="100000"/>
              <a:defRPr sz="2000"/>
            </a:lvl9pPr>
          </a:lstStyle>
          <a:p>
            <a:endParaRPr/>
          </a:p>
        </p:txBody>
      </p:sp>
      <p:sp>
        <p:nvSpPr>
          <p:cNvPr id="100" name="Shape 100"/>
          <p:cNvSpPr txBox="1">
            <a:spLocks noGrp="1"/>
          </p:cNvSpPr>
          <p:nvPr>
            <p:ph type="body" idx="2"/>
          </p:nvPr>
        </p:nvSpPr>
        <p:spPr>
          <a:xfrm>
            <a:off x="4396123" y="1537987"/>
            <a:ext cx="3378299" cy="2724300"/>
          </a:xfrm>
          <a:prstGeom prst="rect">
            <a:avLst/>
          </a:prstGeom>
        </p:spPr>
        <p:txBody>
          <a:bodyPr lIns="91425" tIns="91425" rIns="91425" bIns="91425" anchor="t" anchorCtr="0"/>
          <a:lstStyle>
            <a:lvl1pPr lvl="0">
              <a:spcBef>
                <a:spcPts val="0"/>
              </a:spcBef>
              <a:buSzPct val="100000"/>
              <a:defRPr sz="2000"/>
            </a:lvl1pPr>
            <a:lvl2pPr lvl="1">
              <a:spcBef>
                <a:spcPts val="0"/>
              </a:spcBef>
              <a:buSzPct val="100000"/>
              <a:defRPr sz="2000"/>
            </a:lvl2pPr>
            <a:lvl3pPr lvl="2">
              <a:spcBef>
                <a:spcPts val="0"/>
              </a:spcBef>
              <a:buSzPct val="100000"/>
              <a:defRPr sz="2000"/>
            </a:lvl3pPr>
            <a:lvl4pPr lvl="3">
              <a:spcBef>
                <a:spcPts val="0"/>
              </a:spcBef>
              <a:buSzPct val="100000"/>
              <a:defRPr sz="2000"/>
            </a:lvl4pPr>
            <a:lvl5pPr lvl="4">
              <a:spcBef>
                <a:spcPts val="0"/>
              </a:spcBef>
              <a:buSzPct val="100000"/>
              <a:defRPr sz="2000"/>
            </a:lvl5pPr>
            <a:lvl6pPr lvl="5">
              <a:spcBef>
                <a:spcPts val="0"/>
              </a:spcBef>
              <a:buSzPct val="100000"/>
              <a:defRPr sz="2000"/>
            </a:lvl6pPr>
            <a:lvl7pPr lvl="6">
              <a:spcBef>
                <a:spcPts val="0"/>
              </a:spcBef>
              <a:buSzPct val="100000"/>
              <a:defRPr sz="2000"/>
            </a:lvl7pPr>
            <a:lvl8pPr lvl="7">
              <a:spcBef>
                <a:spcPts val="0"/>
              </a:spcBef>
              <a:buSzPct val="100000"/>
              <a:defRPr sz="2000"/>
            </a:lvl8pPr>
            <a:lvl9pPr lvl="8">
              <a:spcBef>
                <a:spcPts val="0"/>
              </a:spcBef>
              <a:buSzPct val="100000"/>
              <a:defRPr sz="2000"/>
            </a:lvl9pPr>
          </a:lstStyle>
          <a:p>
            <a:endParaRPr/>
          </a:p>
        </p:txBody>
      </p:sp>
      <p:sp>
        <p:nvSpPr>
          <p:cNvPr id="101" name="Shape 101"/>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62"/>
        <p:cNvGrpSpPr/>
        <p:nvPr/>
      </p:nvGrpSpPr>
      <p:grpSpPr>
        <a:xfrm>
          <a:off x="0" y="0"/>
          <a:ext cx="0" cy="0"/>
          <a:chOff x="0" y="0"/>
          <a:chExt cx="0" cy="0"/>
        </a:xfrm>
      </p:grpSpPr>
      <p:sp>
        <p:nvSpPr>
          <p:cNvPr id="163" name="Shape 163"/>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grpSp>
        <p:nvGrpSpPr>
          <p:cNvPr id="164" name="Shape 164"/>
          <p:cNvGrpSpPr/>
          <p:nvPr/>
        </p:nvGrpSpPr>
        <p:grpSpPr>
          <a:xfrm>
            <a:off x="6946841" y="4472722"/>
            <a:ext cx="2202829" cy="670794"/>
            <a:chOff x="5575241" y="4472722"/>
            <a:chExt cx="2202829" cy="670794"/>
          </a:xfrm>
        </p:grpSpPr>
        <p:sp>
          <p:nvSpPr>
            <p:cNvPr id="165" name="Shape 165"/>
            <p:cNvSpPr/>
            <p:nvPr/>
          </p:nvSpPr>
          <p:spPr>
            <a:xfrm rot="10800000">
              <a:off x="5575241" y="4948333"/>
              <a:ext cx="394200" cy="131400"/>
            </a:xfrm>
            <a:prstGeom prst="triangle">
              <a:avLst>
                <a:gd name="adj" fmla="val 32425"/>
              </a:avLst>
            </a:prstGeom>
            <a:solidFill>
              <a:srgbClr val="D26F00"/>
            </a:solidFill>
            <a:ln>
              <a:noFill/>
            </a:ln>
          </p:spPr>
          <p:txBody>
            <a:bodyPr lIns="91425" tIns="91425" rIns="91425" bIns="91425" anchor="ctr" anchorCtr="0">
              <a:noAutofit/>
            </a:bodyPr>
            <a:lstStyle/>
            <a:p>
              <a:pPr lvl="0">
                <a:spcBef>
                  <a:spcPts val="0"/>
                </a:spcBef>
                <a:buNone/>
              </a:pPr>
              <a:endParaRPr/>
            </a:p>
          </p:txBody>
        </p:sp>
        <p:grpSp>
          <p:nvGrpSpPr>
            <p:cNvPr id="166" name="Shape 166"/>
            <p:cNvGrpSpPr/>
            <p:nvPr/>
          </p:nvGrpSpPr>
          <p:grpSpPr>
            <a:xfrm flipH="1">
              <a:off x="5734850" y="4472722"/>
              <a:ext cx="2040836" cy="670794"/>
              <a:chOff x="1297953" y="330075"/>
              <a:chExt cx="5169293" cy="1699505"/>
            </a:xfrm>
          </p:grpSpPr>
          <p:sp>
            <p:nvSpPr>
              <p:cNvPr id="167" name="Shape 167"/>
              <p:cNvSpPr/>
              <p:nvPr/>
            </p:nvSpPr>
            <p:spPr>
              <a:xfrm>
                <a:off x="1297953" y="330080"/>
                <a:ext cx="3476700" cy="1699500"/>
              </a:xfrm>
              <a:prstGeom prst="rect">
                <a:avLst/>
              </a:prstGeom>
              <a:solidFill>
                <a:srgbClr val="C7D3E6"/>
              </a:solidFill>
              <a:ln>
                <a:noFill/>
              </a:ln>
            </p:spPr>
            <p:txBody>
              <a:bodyPr lIns="91425" tIns="91425" rIns="91425" bIns="91425" anchor="ctr" anchorCtr="0">
                <a:noAutofit/>
              </a:bodyPr>
              <a:lstStyle/>
              <a:p>
                <a:pPr lvl="0" rtl="0">
                  <a:spcBef>
                    <a:spcPts val="0"/>
                  </a:spcBef>
                  <a:buNone/>
                </a:pPr>
                <a:endParaRPr/>
              </a:p>
            </p:txBody>
          </p:sp>
          <p:sp>
            <p:nvSpPr>
              <p:cNvPr id="168" name="Shape 168"/>
              <p:cNvSpPr/>
              <p:nvPr/>
            </p:nvSpPr>
            <p:spPr>
              <a:xfrm>
                <a:off x="4767747" y="330075"/>
                <a:ext cx="1699500" cy="1699500"/>
              </a:xfrm>
              <a:prstGeom prst="rtTriangle">
                <a:avLst/>
              </a:prstGeom>
              <a:solidFill>
                <a:srgbClr val="C7D3E6"/>
              </a:solidFill>
              <a:ln>
                <a:noFill/>
              </a:ln>
            </p:spPr>
            <p:txBody>
              <a:bodyPr lIns="91425" tIns="91425" rIns="91425" bIns="91425" anchor="ctr" anchorCtr="0">
                <a:noAutofit/>
              </a:bodyPr>
              <a:lstStyle/>
              <a:p>
                <a:pPr lvl="0">
                  <a:spcBef>
                    <a:spcPts val="0"/>
                  </a:spcBef>
                  <a:buNone/>
                </a:pPr>
                <a:endParaRPr/>
              </a:p>
            </p:txBody>
          </p:sp>
        </p:grpSp>
        <p:grpSp>
          <p:nvGrpSpPr>
            <p:cNvPr id="169" name="Shape 169"/>
            <p:cNvGrpSpPr/>
            <p:nvPr/>
          </p:nvGrpSpPr>
          <p:grpSpPr>
            <a:xfrm flipH="1">
              <a:off x="5578208" y="4646737"/>
              <a:ext cx="2199862" cy="304562"/>
              <a:chOff x="-5827152" y="330075"/>
              <a:chExt cx="12276018" cy="1699568"/>
            </a:xfrm>
          </p:grpSpPr>
          <p:sp>
            <p:nvSpPr>
              <p:cNvPr id="170" name="Shape 170"/>
              <p:cNvSpPr/>
              <p:nvPr/>
            </p:nvSpPr>
            <p:spPr>
              <a:xfrm>
                <a:off x="-5827152" y="330143"/>
                <a:ext cx="10612200" cy="1699500"/>
              </a:xfrm>
              <a:prstGeom prst="rect">
                <a:avLst/>
              </a:prstGeom>
              <a:solidFill>
                <a:srgbClr val="FF9800"/>
              </a:solidFill>
              <a:ln>
                <a:noFill/>
              </a:ln>
            </p:spPr>
            <p:txBody>
              <a:bodyPr lIns="91425" tIns="91425" rIns="91425" bIns="91425" anchor="ctr" anchorCtr="0">
                <a:noAutofit/>
              </a:bodyPr>
              <a:lstStyle/>
              <a:p>
                <a:pPr lvl="0" rtl="0">
                  <a:spcBef>
                    <a:spcPts val="0"/>
                  </a:spcBef>
                  <a:buNone/>
                </a:pPr>
                <a:endParaRPr/>
              </a:p>
            </p:txBody>
          </p:sp>
          <p:sp>
            <p:nvSpPr>
              <p:cNvPr id="171" name="Shape 171"/>
              <p:cNvSpPr/>
              <p:nvPr/>
            </p:nvSpPr>
            <p:spPr>
              <a:xfrm>
                <a:off x="4749365" y="330075"/>
                <a:ext cx="1699500" cy="1699500"/>
              </a:xfrm>
              <a:prstGeom prst="rtTriangle">
                <a:avLst/>
              </a:prstGeom>
              <a:solidFill>
                <a:srgbClr val="FF9800"/>
              </a:solidFill>
              <a:ln>
                <a:noFill/>
              </a:ln>
            </p:spPr>
            <p:txBody>
              <a:bodyPr lIns="91425" tIns="91425" rIns="91425" bIns="91425" anchor="ctr" anchorCtr="0">
                <a:noAutofit/>
              </a:bodyPr>
              <a:lstStyle/>
              <a:p>
                <a:pPr lvl="0">
                  <a:spcBef>
                    <a:spcPts val="0"/>
                  </a:spcBef>
                  <a:buNone/>
                </a:pPr>
                <a:endParaRPr/>
              </a:p>
            </p:txBody>
          </p:sp>
        </p:grpSp>
      </p:grpSp>
      <p:grpSp>
        <p:nvGrpSpPr>
          <p:cNvPr id="172" name="Shape 172"/>
          <p:cNvGrpSpPr/>
          <p:nvPr/>
        </p:nvGrpSpPr>
        <p:grpSpPr>
          <a:xfrm rot="10800000">
            <a:off x="-8" y="-2"/>
            <a:ext cx="2202829" cy="670794"/>
            <a:chOff x="5575241" y="4472722"/>
            <a:chExt cx="2202829" cy="670794"/>
          </a:xfrm>
        </p:grpSpPr>
        <p:sp>
          <p:nvSpPr>
            <p:cNvPr id="173" name="Shape 173"/>
            <p:cNvSpPr/>
            <p:nvPr/>
          </p:nvSpPr>
          <p:spPr>
            <a:xfrm rot="10800000">
              <a:off x="5575241" y="4948333"/>
              <a:ext cx="394200" cy="131400"/>
            </a:xfrm>
            <a:prstGeom prst="triangle">
              <a:avLst>
                <a:gd name="adj" fmla="val 32425"/>
              </a:avLst>
            </a:prstGeom>
            <a:solidFill>
              <a:srgbClr val="263248"/>
            </a:solidFill>
            <a:ln>
              <a:noFill/>
            </a:ln>
          </p:spPr>
          <p:txBody>
            <a:bodyPr lIns="91425" tIns="91425" rIns="91425" bIns="91425" anchor="ctr" anchorCtr="0">
              <a:noAutofit/>
            </a:bodyPr>
            <a:lstStyle/>
            <a:p>
              <a:pPr lvl="0">
                <a:spcBef>
                  <a:spcPts val="0"/>
                </a:spcBef>
                <a:buNone/>
              </a:pPr>
              <a:endParaRPr/>
            </a:p>
          </p:txBody>
        </p:sp>
        <p:grpSp>
          <p:nvGrpSpPr>
            <p:cNvPr id="174" name="Shape 174"/>
            <p:cNvGrpSpPr/>
            <p:nvPr/>
          </p:nvGrpSpPr>
          <p:grpSpPr>
            <a:xfrm flipH="1">
              <a:off x="5734850" y="4472722"/>
              <a:ext cx="2040836" cy="670794"/>
              <a:chOff x="1297953" y="330075"/>
              <a:chExt cx="5169293" cy="1699505"/>
            </a:xfrm>
          </p:grpSpPr>
          <p:sp>
            <p:nvSpPr>
              <p:cNvPr id="175" name="Shape 175"/>
              <p:cNvSpPr/>
              <p:nvPr/>
            </p:nvSpPr>
            <p:spPr>
              <a:xfrm>
                <a:off x="1297953" y="330080"/>
                <a:ext cx="3476700" cy="1699500"/>
              </a:xfrm>
              <a:prstGeom prst="rect">
                <a:avLst/>
              </a:prstGeom>
              <a:solidFill>
                <a:srgbClr val="C7D3E6"/>
              </a:solidFill>
              <a:ln>
                <a:noFill/>
              </a:ln>
            </p:spPr>
            <p:txBody>
              <a:bodyPr lIns="91425" tIns="91425" rIns="91425" bIns="91425" anchor="ctr" anchorCtr="0">
                <a:noAutofit/>
              </a:bodyPr>
              <a:lstStyle/>
              <a:p>
                <a:pPr lvl="0" rtl="0">
                  <a:spcBef>
                    <a:spcPts val="0"/>
                  </a:spcBef>
                  <a:buNone/>
                </a:pPr>
                <a:endParaRPr/>
              </a:p>
            </p:txBody>
          </p:sp>
          <p:sp>
            <p:nvSpPr>
              <p:cNvPr id="176" name="Shape 176"/>
              <p:cNvSpPr/>
              <p:nvPr/>
            </p:nvSpPr>
            <p:spPr>
              <a:xfrm>
                <a:off x="4767747" y="330075"/>
                <a:ext cx="1699500" cy="1699500"/>
              </a:xfrm>
              <a:prstGeom prst="rtTriangle">
                <a:avLst/>
              </a:prstGeom>
              <a:solidFill>
                <a:srgbClr val="C7D3E6"/>
              </a:solidFill>
              <a:ln>
                <a:noFill/>
              </a:ln>
            </p:spPr>
            <p:txBody>
              <a:bodyPr lIns="91425" tIns="91425" rIns="91425" bIns="91425" anchor="ctr" anchorCtr="0">
                <a:noAutofit/>
              </a:bodyPr>
              <a:lstStyle/>
              <a:p>
                <a:pPr lvl="0">
                  <a:spcBef>
                    <a:spcPts val="0"/>
                  </a:spcBef>
                  <a:buNone/>
                </a:pPr>
                <a:endParaRPr/>
              </a:p>
            </p:txBody>
          </p:sp>
        </p:grpSp>
        <p:grpSp>
          <p:nvGrpSpPr>
            <p:cNvPr id="177" name="Shape 177"/>
            <p:cNvGrpSpPr/>
            <p:nvPr/>
          </p:nvGrpSpPr>
          <p:grpSpPr>
            <a:xfrm flipH="1">
              <a:off x="5578208" y="4646737"/>
              <a:ext cx="2199862" cy="304562"/>
              <a:chOff x="-5827152" y="330075"/>
              <a:chExt cx="12276018" cy="1699568"/>
            </a:xfrm>
          </p:grpSpPr>
          <p:sp>
            <p:nvSpPr>
              <p:cNvPr id="178" name="Shape 178"/>
              <p:cNvSpPr/>
              <p:nvPr/>
            </p:nvSpPr>
            <p:spPr>
              <a:xfrm>
                <a:off x="-5827152" y="330143"/>
                <a:ext cx="10612200" cy="1699500"/>
              </a:xfrm>
              <a:prstGeom prst="rect">
                <a:avLst/>
              </a:prstGeom>
              <a:solidFill>
                <a:srgbClr val="3F5378"/>
              </a:solidFill>
              <a:ln>
                <a:noFill/>
              </a:ln>
            </p:spPr>
            <p:txBody>
              <a:bodyPr lIns="91425" tIns="91425" rIns="91425" bIns="91425" anchor="ctr" anchorCtr="0">
                <a:noAutofit/>
              </a:bodyPr>
              <a:lstStyle/>
              <a:p>
                <a:pPr lvl="0" rtl="0">
                  <a:spcBef>
                    <a:spcPts val="0"/>
                  </a:spcBef>
                  <a:buNone/>
                </a:pPr>
                <a:endParaRPr/>
              </a:p>
            </p:txBody>
          </p:sp>
          <p:sp>
            <p:nvSpPr>
              <p:cNvPr id="179" name="Shape 179"/>
              <p:cNvSpPr/>
              <p:nvPr/>
            </p:nvSpPr>
            <p:spPr>
              <a:xfrm>
                <a:off x="4749365" y="330075"/>
                <a:ext cx="1699500" cy="1699500"/>
              </a:xfrm>
              <a:prstGeom prst="rtTriangle">
                <a:avLst/>
              </a:prstGeom>
              <a:solidFill>
                <a:srgbClr val="3F5378"/>
              </a:solidFill>
              <a:ln>
                <a:noFill/>
              </a:ln>
            </p:spPr>
            <p:txBody>
              <a:bodyPr lIns="91425" tIns="91425" rIns="91425" bIns="91425" anchor="ctr" anchorCtr="0">
                <a:noAutofit/>
              </a:bodyPr>
              <a:lstStyle/>
              <a:p>
                <a:pPr lvl="0">
                  <a:spcBef>
                    <a:spcPts val="0"/>
                  </a:spcBef>
                  <a:buNone/>
                </a:pPr>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14275" y="392575"/>
            <a:ext cx="5258400" cy="766200"/>
          </a:xfrm>
          <a:prstGeom prst="rect">
            <a:avLst/>
          </a:prstGeom>
          <a:noFill/>
          <a:ln>
            <a:noFill/>
          </a:ln>
        </p:spPr>
        <p:txBody>
          <a:bodyPr lIns="91425" tIns="91425" rIns="91425" bIns="91425" anchor="ctr" anchorCtr="0"/>
          <a:lstStyle>
            <a:lvl1pPr lvl="0">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1pPr>
            <a:lvl2pPr lvl="1">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9pPr>
          </a:lstStyle>
          <a:p>
            <a:endParaRPr/>
          </a:p>
        </p:txBody>
      </p:sp>
      <p:sp>
        <p:nvSpPr>
          <p:cNvPr id="7" name="Shape 7"/>
          <p:cNvSpPr txBox="1">
            <a:spLocks noGrp="1"/>
          </p:cNvSpPr>
          <p:nvPr>
            <p:ph type="body" idx="1"/>
          </p:nvPr>
        </p:nvSpPr>
        <p:spPr>
          <a:xfrm>
            <a:off x="814275" y="1327350"/>
            <a:ext cx="6132600" cy="3145500"/>
          </a:xfrm>
          <a:prstGeom prst="rect">
            <a:avLst/>
          </a:prstGeom>
          <a:noFill/>
          <a:ln>
            <a:noFill/>
          </a:ln>
        </p:spPr>
        <p:txBody>
          <a:bodyPr lIns="91425" tIns="91425" rIns="91425" bIns="91425" anchor="ctr" anchorCtr="0"/>
          <a:lstStyle>
            <a:lvl1pPr lvl="0">
              <a:spcBef>
                <a:spcPts val="60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1pPr>
            <a:lvl2pPr lvl="1">
              <a:spcBef>
                <a:spcPts val="48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2pPr>
            <a:lvl3pPr lvl="2">
              <a:spcBef>
                <a:spcPts val="48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3pPr>
            <a:lvl4pPr lvl="3">
              <a:spcBef>
                <a:spcPts val="36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4pPr>
            <a:lvl5pPr lvl="4">
              <a:spcBef>
                <a:spcPts val="36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5pPr>
            <a:lvl6pPr lvl="5">
              <a:spcBef>
                <a:spcPts val="36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6pPr>
            <a:lvl7pPr lvl="6">
              <a:spcBef>
                <a:spcPts val="36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7pPr>
            <a:lvl8pPr lvl="7">
              <a:spcBef>
                <a:spcPts val="36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8pPr>
            <a:lvl9pPr lvl="8">
              <a:spcBef>
                <a:spcPts val="360"/>
              </a:spcBef>
              <a:spcAft>
                <a:spcPts val="1000"/>
              </a:spcAft>
              <a:buClr>
                <a:srgbClr val="C7D3E6"/>
              </a:buClr>
              <a:buSzPct val="100000"/>
              <a:buFont typeface="Roboto Condensed Light"/>
              <a:buChar char="▻"/>
              <a:defRPr sz="2400">
                <a:solidFill>
                  <a:srgbClr val="263248"/>
                </a:solidFill>
                <a:latin typeface="Roboto Condensed Light"/>
                <a:ea typeface="Roboto Condensed Light"/>
                <a:cs typeface="Roboto Condensed Light"/>
                <a:sym typeface="Roboto Condensed Light"/>
              </a:defRPr>
            </a:lvl9pPr>
          </a:lstStyle>
          <a:p>
            <a:endParaRPr/>
          </a:p>
        </p:txBody>
      </p:sp>
      <p:sp>
        <p:nvSpPr>
          <p:cNvPr id="8" name="Shape 8"/>
          <p:cNvSpPr txBox="1">
            <a:spLocks noGrp="1"/>
          </p:cNvSpPr>
          <p:nvPr>
            <p:ph type="sldNum" idx="12"/>
          </p:nvPr>
        </p:nvSpPr>
        <p:spPr>
          <a:xfrm>
            <a:off x="7618000" y="4636500"/>
            <a:ext cx="1487400" cy="315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200" b="1">
                <a:solidFill>
                  <a:srgbClr val="FFFFFF"/>
                </a:solidFill>
                <a:latin typeface="Roboto Condensed"/>
                <a:ea typeface="Roboto Condensed"/>
                <a:cs typeface="Roboto Condensed"/>
                <a:sym typeface="Roboto Condensed"/>
              </a:rPr>
              <a:t>‹#›</a:t>
            </a:fld>
            <a:endParaRPr lang="en" sz="1200" b="1">
              <a:solidFill>
                <a:srgbClr val="FFFFFF"/>
              </a:solidFill>
              <a:latin typeface="Roboto Condensed"/>
              <a:ea typeface="Roboto Condensed"/>
              <a:cs typeface="Roboto Condensed"/>
              <a:sym typeface="Roboto Condense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6"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image" Target="../media/image6.jpg"/><Relationship Id="rId4" Type="http://schemas.openxmlformats.org/officeDocument/2006/relationships/image" Target="../media/image5.jp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ctrTitle"/>
          </p:nvPr>
        </p:nvSpPr>
        <p:spPr>
          <a:xfrm>
            <a:off x="0" y="1059927"/>
            <a:ext cx="5838290" cy="2961900"/>
          </a:xfrm>
          <a:prstGeom prst="rect">
            <a:avLst/>
          </a:prstGeom>
        </p:spPr>
        <p:txBody>
          <a:bodyPr lIns="91425" tIns="91425" rIns="91425" bIns="91425" anchor="ctr" anchorCtr="0">
            <a:noAutofit/>
          </a:bodyPr>
          <a:lstStyle/>
          <a:p>
            <a:pPr lvl="0" algn="ctr"/>
            <a:r>
              <a:rPr lang="en-US" sz="4000" dirty="0"/>
              <a:t>LOCATOR ALARM AND DISTANCE FINDER USING NETWORK TOWER</a:t>
            </a:r>
            <a:endParaRPr lang="en" sz="4000" dirty="0"/>
          </a:p>
        </p:txBody>
      </p:sp>
      <p:sp>
        <p:nvSpPr>
          <p:cNvPr id="3" name="Shape 239"/>
          <p:cNvSpPr txBox="1">
            <a:spLocks/>
          </p:cNvSpPr>
          <p:nvPr/>
        </p:nvSpPr>
        <p:spPr>
          <a:xfrm>
            <a:off x="3960400" y="4274048"/>
            <a:ext cx="5183600" cy="297907"/>
          </a:xfrm>
          <a:prstGeom prst="rect">
            <a:avLst/>
          </a:prstGeom>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n" sz="1600" b="1" dirty="0">
                <a:latin typeface="Roboto Condensed"/>
              </a:rPr>
              <a:t>Patented </a:t>
            </a:r>
            <a:r>
              <a:rPr lang="en" sz="1600" b="1">
                <a:latin typeface="Roboto Condensed"/>
              </a:rPr>
              <a:t>Vide Indian Patent </a:t>
            </a:r>
            <a:r>
              <a:rPr lang="en" sz="1600" b="1" dirty="0">
                <a:latin typeface="Roboto Condensed"/>
              </a:rPr>
              <a:t>Number : </a:t>
            </a:r>
            <a:r>
              <a:rPr lang="en-US" sz="1600" b="1" dirty="0">
                <a:latin typeface="Roboto Condensed"/>
              </a:rPr>
              <a:t>282621</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0813" y="3052326"/>
            <a:ext cx="1818526" cy="96950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4" name="Shape 47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10</a:t>
            </a:fld>
            <a:endParaRPr lang="en"/>
          </a:p>
        </p:txBody>
      </p:sp>
      <p:sp>
        <p:nvSpPr>
          <p:cNvPr id="6" name="Shape 495"/>
          <p:cNvSpPr/>
          <p:nvPr/>
        </p:nvSpPr>
        <p:spPr>
          <a:xfrm>
            <a:off x="4279206" y="2269943"/>
            <a:ext cx="1108269" cy="1015911"/>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7" name="Shape 473"/>
          <p:cNvSpPr/>
          <p:nvPr/>
        </p:nvSpPr>
        <p:spPr>
          <a:xfrm>
            <a:off x="4378848" y="2437075"/>
            <a:ext cx="908984" cy="476574"/>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SERVER</a:t>
            </a:r>
            <a:endParaRPr lang="en" sz="1000" dirty="0">
              <a:solidFill>
                <a:srgbClr val="3F5378"/>
              </a:solidFill>
              <a:latin typeface="Roboto Condensed"/>
              <a:ea typeface="Roboto Condensed"/>
              <a:cs typeface="Roboto Condensed"/>
              <a:sym typeface="Roboto Condensed"/>
            </a:endParaRPr>
          </a:p>
        </p:txBody>
      </p:sp>
      <p:sp>
        <p:nvSpPr>
          <p:cNvPr id="12" name="Shape 471"/>
          <p:cNvSpPr/>
          <p:nvPr/>
        </p:nvSpPr>
        <p:spPr>
          <a:xfrm>
            <a:off x="410702" y="1817023"/>
            <a:ext cx="1727496" cy="1981078"/>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13" name="Shape 473"/>
          <p:cNvSpPr/>
          <p:nvPr/>
        </p:nvSpPr>
        <p:spPr>
          <a:xfrm>
            <a:off x="410702" y="2120038"/>
            <a:ext cx="1727496" cy="1323284"/>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FRIEND LOCATOR</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lvl="0" algn="ctr">
              <a:spcBef>
                <a:spcPts val="0"/>
              </a:spcBef>
              <a:buNone/>
            </a:pPr>
            <a:r>
              <a:rPr lang="en" sz="900" b="1" dirty="0">
                <a:solidFill>
                  <a:srgbClr val="3F5378"/>
                </a:solidFill>
                <a:latin typeface="Roboto Condensed"/>
                <a:ea typeface="Roboto Condensed"/>
                <a:cs typeface="Roboto Condensed"/>
                <a:sym typeface="Roboto Condensed"/>
              </a:rPr>
              <a:t>The number you have given is in your Friend list</a:t>
            </a:r>
          </a:p>
          <a:p>
            <a:pPr algn="ctr"/>
            <a:endParaRPr lang="en-US" sz="1000" dirty="0">
              <a:solidFill>
                <a:srgbClr val="FCAC36"/>
              </a:solidFill>
              <a:latin typeface="Roboto Condensed"/>
              <a:ea typeface="Roboto Condensed"/>
              <a:cs typeface="Roboto Condensed"/>
            </a:endParaRPr>
          </a:p>
          <a:p>
            <a:pPr algn="ctr"/>
            <a:r>
              <a:rPr lang="en-US" sz="1000" dirty="0">
                <a:solidFill>
                  <a:srgbClr val="3F5378"/>
                </a:solidFill>
                <a:latin typeface="Roboto Condensed"/>
                <a:ea typeface="Roboto Condensed"/>
                <a:cs typeface="Roboto Condensed"/>
              </a:rPr>
              <a:t>Your Location: </a:t>
            </a:r>
            <a:r>
              <a:rPr lang="en-US" sz="1000" dirty="0">
                <a:solidFill>
                  <a:srgbClr val="FCAC36"/>
                </a:solidFill>
                <a:latin typeface="Roboto Condensed"/>
                <a:ea typeface="Roboto Condensed"/>
                <a:cs typeface="Roboto Condensed"/>
              </a:rPr>
              <a:t>ABC</a:t>
            </a:r>
          </a:p>
          <a:p>
            <a:pPr algn="ctr"/>
            <a:r>
              <a:rPr lang="en-US" sz="1000" dirty="0">
                <a:solidFill>
                  <a:srgbClr val="3F5378"/>
                </a:solidFill>
                <a:latin typeface="Roboto Condensed"/>
                <a:ea typeface="Roboto Condensed"/>
                <a:cs typeface="Roboto Condensed"/>
              </a:rPr>
              <a:t>Friends Location: </a:t>
            </a:r>
            <a:r>
              <a:rPr lang="en-US" sz="1000" dirty="0">
                <a:solidFill>
                  <a:srgbClr val="FCAC36"/>
                </a:solidFill>
                <a:latin typeface="Roboto Condensed"/>
                <a:ea typeface="Roboto Condensed"/>
                <a:cs typeface="Roboto Condensed"/>
              </a:rPr>
              <a:t>XYZ</a:t>
            </a:r>
          </a:p>
          <a:p>
            <a:pPr algn="ctr"/>
            <a:r>
              <a:rPr lang="en-US" sz="1000" dirty="0">
                <a:solidFill>
                  <a:srgbClr val="3F5378"/>
                </a:solidFill>
                <a:latin typeface="Roboto Condensed"/>
                <a:ea typeface="Roboto Condensed"/>
                <a:cs typeface="Roboto Condensed"/>
              </a:rPr>
              <a:t>Landmark :</a:t>
            </a:r>
            <a:r>
              <a:rPr lang="en-US" sz="1000" dirty="0">
                <a:solidFill>
                  <a:srgbClr val="FCAC36"/>
                </a:solidFill>
                <a:latin typeface="Roboto Condensed"/>
                <a:ea typeface="Roboto Condensed"/>
                <a:cs typeface="Roboto Condensed"/>
              </a:rPr>
              <a:t> Airport</a:t>
            </a:r>
          </a:p>
          <a:p>
            <a:r>
              <a:rPr lang="en-US" sz="1000" dirty="0">
                <a:solidFill>
                  <a:srgbClr val="3F5378"/>
                </a:solidFill>
                <a:latin typeface="Roboto Condensed"/>
                <a:ea typeface="Roboto Condensed"/>
                <a:cs typeface="Roboto Condensed"/>
              </a:rPr>
              <a:t>Distance:</a:t>
            </a:r>
            <a:r>
              <a:rPr lang="en-US" sz="1000" dirty="0">
                <a:solidFill>
                  <a:srgbClr val="FCAC36"/>
                </a:solidFill>
                <a:latin typeface="Roboto Condensed"/>
                <a:ea typeface="Roboto Condensed"/>
                <a:cs typeface="Roboto Condensed"/>
              </a:rPr>
              <a:t> 14 Km (Approx.)</a:t>
            </a:r>
          </a:p>
        </p:txBody>
      </p:sp>
      <p:sp>
        <p:nvSpPr>
          <p:cNvPr id="27" name="TextBox 26"/>
          <p:cNvSpPr txBox="1"/>
          <p:nvPr/>
        </p:nvSpPr>
        <p:spPr>
          <a:xfrm>
            <a:off x="2377665" y="1415573"/>
            <a:ext cx="2032957" cy="704465"/>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User with mobile number “9999999999” requests for location of user with mobile number “8888888888”</a:t>
            </a:r>
          </a:p>
        </p:txBody>
      </p:sp>
      <p:sp>
        <p:nvSpPr>
          <p:cNvPr id="22" name="Rectangle 21"/>
          <p:cNvSpPr/>
          <p:nvPr/>
        </p:nvSpPr>
        <p:spPr>
          <a:xfrm>
            <a:off x="961219" y="938724"/>
            <a:ext cx="640676" cy="707886"/>
          </a:xfrm>
          <a:prstGeom prst="rect">
            <a:avLst/>
          </a:prstGeom>
        </p:spPr>
        <p:txBody>
          <a:bodyPr wrap="square">
            <a:spAutoFit/>
          </a:bodyPr>
          <a:lstStyle/>
          <a:p>
            <a:r>
              <a:rPr lang="en" sz="4000" dirty="0">
                <a:solidFill>
                  <a:srgbClr val="263248"/>
                </a:solidFill>
                <a:latin typeface="Roboto Condensed"/>
                <a:ea typeface="Roboto Condensed"/>
                <a:cs typeface="Roboto Condensed"/>
                <a:sym typeface="Roboto Condensed"/>
              </a:rPr>
              <a:t>👤</a:t>
            </a:r>
            <a:endParaRPr lang="en-US" sz="4000" dirty="0"/>
          </a:p>
        </p:txBody>
      </p:sp>
      <p:sp>
        <p:nvSpPr>
          <p:cNvPr id="26" name="Shape 237"/>
          <p:cNvSpPr txBox="1">
            <a:spLocks/>
          </p:cNvSpPr>
          <p:nvPr/>
        </p:nvSpPr>
        <p:spPr>
          <a:xfrm>
            <a:off x="61849" y="187241"/>
            <a:ext cx="1857184" cy="298049"/>
          </a:xfrm>
          <a:prstGeom prst="rect">
            <a:avLst/>
          </a:prstGeom>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r>
              <a:rPr lang="en" b="1" dirty="0">
                <a:solidFill>
                  <a:srgbClr val="FFFFFF"/>
                </a:solidFill>
                <a:latin typeface="Roboto Condensed"/>
                <a:ea typeface="Roboto Condensed"/>
                <a:cs typeface="Roboto Condensed"/>
                <a:sym typeface="Roboto Condensed"/>
              </a:rPr>
              <a:t>FRIEND LOCATION</a:t>
            </a:r>
          </a:p>
        </p:txBody>
      </p:sp>
      <p:grpSp>
        <p:nvGrpSpPr>
          <p:cNvPr id="30" name="Shape 431"/>
          <p:cNvGrpSpPr/>
          <p:nvPr/>
        </p:nvGrpSpPr>
        <p:grpSpPr>
          <a:xfrm rot="10800000">
            <a:off x="1631468" y="1004925"/>
            <a:ext cx="1402065" cy="305984"/>
            <a:chOff x="185742" y="1697029"/>
            <a:chExt cx="5165697" cy="1658129"/>
          </a:xfrm>
        </p:grpSpPr>
        <p:sp>
          <p:nvSpPr>
            <p:cNvPr id="31" name="Shape 432"/>
            <p:cNvSpPr/>
            <p:nvPr/>
          </p:nvSpPr>
          <p:spPr>
            <a:xfrm rot="10800000" flipH="1">
              <a:off x="1426311" y="1697029"/>
              <a:ext cx="2693400" cy="1243800"/>
            </a:xfrm>
            <a:prstGeom prst="rect">
              <a:avLst/>
            </a:prstGeom>
            <a:solidFill>
              <a:srgbClr val="3F5378"/>
            </a:solidFill>
            <a:ln>
              <a:noFill/>
            </a:ln>
          </p:spPr>
          <p:txBody>
            <a:bodyPr lIns="91425" tIns="91425" rIns="91425" bIns="91425" anchor="ctr" anchorCtr="0">
              <a:noAutofit/>
            </a:bodyPr>
            <a:lstStyle/>
            <a:p>
              <a:pPr lvl="0" algn="ctr" rtl="0">
                <a:spcBef>
                  <a:spcPts val="0"/>
                </a:spcBef>
                <a:buNone/>
              </a:pPr>
              <a:r>
                <a:rPr lang="en" sz="800" dirty="0">
                  <a:solidFill>
                    <a:srgbClr val="FFFFFF"/>
                  </a:solidFill>
                  <a:latin typeface="Roboto Condensed"/>
                  <a:ea typeface="Roboto Condensed"/>
                  <a:cs typeface="Roboto Condensed"/>
                  <a:sym typeface="Roboto Condensed"/>
                </a:rPr>
                <a:t>999999999</a:t>
              </a:r>
            </a:p>
          </p:txBody>
        </p:sp>
        <p:sp>
          <p:nvSpPr>
            <p:cNvPr id="32" name="Shape 433"/>
            <p:cNvSpPr/>
            <p:nvPr/>
          </p:nvSpPr>
          <p:spPr>
            <a:xfrm rot="10800000" flipH="1">
              <a:off x="4107640" y="1697042"/>
              <a:ext cx="1243800" cy="1243800"/>
            </a:xfrm>
            <a:prstGeom prst="rtTriangle">
              <a:avLst/>
            </a:prstGeom>
            <a:solidFill>
              <a:srgbClr val="3F5378"/>
            </a:solidFill>
            <a:ln>
              <a:noFill/>
            </a:ln>
          </p:spPr>
          <p:txBody>
            <a:bodyPr lIns="91425" tIns="91425" rIns="91425" bIns="91425" anchor="ctr" anchorCtr="0">
              <a:noAutofit/>
            </a:bodyPr>
            <a:lstStyle/>
            <a:p>
              <a:pPr lvl="0" algn="ctr" rtl="0">
                <a:spcBef>
                  <a:spcPts val="0"/>
                </a:spcBef>
                <a:buNone/>
              </a:pPr>
              <a:endParaRPr sz="2400">
                <a:solidFill>
                  <a:srgbClr val="FFFFFF"/>
                </a:solidFill>
                <a:latin typeface="Roboto Condensed"/>
                <a:ea typeface="Roboto Condensed"/>
                <a:cs typeface="Roboto Condensed"/>
                <a:sym typeface="Roboto Condensed"/>
              </a:endParaRPr>
            </a:p>
          </p:txBody>
        </p:sp>
        <p:sp>
          <p:nvSpPr>
            <p:cNvPr id="33" name="Shape 434"/>
            <p:cNvSpPr/>
            <p:nvPr/>
          </p:nvSpPr>
          <p:spPr>
            <a:xfrm flipH="1">
              <a:off x="185742" y="1697042"/>
              <a:ext cx="1243800" cy="1243800"/>
            </a:xfrm>
            <a:prstGeom prst="rtTriangle">
              <a:avLst/>
            </a:prstGeom>
            <a:solidFill>
              <a:srgbClr val="3F5378"/>
            </a:solidFill>
            <a:ln>
              <a:noFill/>
            </a:ln>
          </p:spPr>
          <p:txBody>
            <a:bodyPr lIns="91425" tIns="91425" rIns="91425" bIns="91425" anchor="ctr" anchorCtr="0">
              <a:noAutofit/>
            </a:bodyPr>
            <a:lstStyle/>
            <a:p>
              <a:pPr lvl="0" algn="ctr" rtl="0">
                <a:spcBef>
                  <a:spcPts val="0"/>
                </a:spcBef>
                <a:buNone/>
              </a:pPr>
              <a:endParaRPr sz="2400">
                <a:solidFill>
                  <a:srgbClr val="FFFFFF"/>
                </a:solidFill>
                <a:latin typeface="Roboto Condensed"/>
                <a:ea typeface="Roboto Condensed"/>
                <a:cs typeface="Roboto Condensed"/>
                <a:sym typeface="Roboto Condensed"/>
              </a:endParaRPr>
            </a:p>
          </p:txBody>
        </p:sp>
        <p:sp>
          <p:nvSpPr>
            <p:cNvPr id="35" name="Shape 435"/>
            <p:cNvSpPr/>
            <p:nvPr/>
          </p:nvSpPr>
          <p:spPr>
            <a:xfrm rot="10800000">
              <a:off x="185747" y="2940859"/>
              <a:ext cx="1243800" cy="414300"/>
            </a:xfrm>
            <a:prstGeom prst="triangle">
              <a:avLst>
                <a:gd name="adj" fmla="val 0"/>
              </a:avLst>
            </a:prstGeom>
            <a:solidFill>
              <a:srgbClr val="263248"/>
            </a:solidFill>
            <a:ln>
              <a:noFill/>
            </a:ln>
          </p:spPr>
          <p:txBody>
            <a:bodyPr lIns="91425" tIns="91425" rIns="91425" bIns="91425" anchor="ctr" anchorCtr="0">
              <a:noAutofit/>
            </a:bodyPr>
            <a:lstStyle/>
            <a:p>
              <a:pPr lvl="0" algn="ctr" rtl="0">
                <a:spcBef>
                  <a:spcPts val="0"/>
                </a:spcBef>
                <a:buNone/>
              </a:pPr>
              <a:endParaRPr sz="2400">
                <a:solidFill>
                  <a:srgbClr val="FFFFFF"/>
                </a:solidFill>
                <a:latin typeface="Roboto Condensed"/>
                <a:ea typeface="Roboto Condensed"/>
                <a:cs typeface="Roboto Condensed"/>
                <a:sym typeface="Roboto Condensed"/>
              </a:endParaRPr>
            </a:p>
          </p:txBody>
        </p:sp>
      </p:grpSp>
      <p:sp>
        <p:nvSpPr>
          <p:cNvPr id="43" name="Shape 471"/>
          <p:cNvSpPr/>
          <p:nvPr/>
        </p:nvSpPr>
        <p:spPr>
          <a:xfrm>
            <a:off x="404968" y="1854798"/>
            <a:ext cx="1727495" cy="1861344"/>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44" name="Shape 473"/>
          <p:cNvSpPr/>
          <p:nvPr/>
        </p:nvSpPr>
        <p:spPr>
          <a:xfrm>
            <a:off x="629763" y="2269943"/>
            <a:ext cx="1353019"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FRIEND LOCATOR</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algn="ctr"/>
            <a:r>
              <a:rPr lang="en-US" sz="1000" dirty="0">
                <a:solidFill>
                  <a:srgbClr val="3F5378"/>
                </a:solidFill>
                <a:latin typeface="Roboto Condensed"/>
                <a:ea typeface="Roboto Condensed"/>
                <a:cs typeface="Roboto Condensed"/>
              </a:rPr>
              <a:t>FLOC </a:t>
            </a:r>
            <a:r>
              <a:rPr lang="en-US" sz="1000" dirty="0">
                <a:solidFill>
                  <a:srgbClr val="FCAC36"/>
                </a:solidFill>
                <a:latin typeface="Roboto Condensed"/>
                <a:ea typeface="Roboto Condensed"/>
                <a:cs typeface="Roboto Condensed"/>
              </a:rPr>
              <a:t>“8888888888”</a:t>
            </a:r>
            <a:endParaRPr lang="en" sz="1000" dirty="0">
              <a:solidFill>
                <a:srgbClr val="FCAC36"/>
              </a:solidFill>
              <a:latin typeface="Roboto Condensed"/>
              <a:ea typeface="Roboto Condensed"/>
              <a:cs typeface="Roboto Condensed"/>
              <a:sym typeface="Roboto Condensed"/>
            </a:endParaRPr>
          </a:p>
        </p:txBody>
      </p:sp>
      <p:sp>
        <p:nvSpPr>
          <p:cNvPr id="50" name="TextBox 49"/>
          <p:cNvSpPr txBox="1"/>
          <p:nvPr/>
        </p:nvSpPr>
        <p:spPr>
          <a:xfrm>
            <a:off x="5137046" y="3331931"/>
            <a:ext cx="1955109" cy="707886"/>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Server based on mobile tower coordinates of user with mobile number “8888888888” retrieves his location</a:t>
            </a:r>
          </a:p>
        </p:txBody>
      </p:sp>
      <p:sp>
        <p:nvSpPr>
          <p:cNvPr id="20" name="Rectangle 19"/>
          <p:cNvSpPr/>
          <p:nvPr/>
        </p:nvSpPr>
        <p:spPr>
          <a:xfrm>
            <a:off x="7147344" y="838435"/>
            <a:ext cx="697627" cy="707886"/>
          </a:xfrm>
          <a:prstGeom prst="rect">
            <a:avLst/>
          </a:prstGeom>
        </p:spPr>
        <p:txBody>
          <a:bodyPr wrap="none">
            <a:spAutoFit/>
          </a:bodyPr>
          <a:lstStyle/>
          <a:p>
            <a:r>
              <a:rPr lang="en" sz="4000" dirty="0">
                <a:solidFill>
                  <a:srgbClr val="263248"/>
                </a:solidFill>
                <a:latin typeface="Roboto Condensed"/>
                <a:ea typeface="Roboto Condensed"/>
                <a:cs typeface="Roboto Condensed"/>
                <a:sym typeface="Roboto Condensed"/>
              </a:rPr>
              <a:t>👤</a:t>
            </a:r>
            <a:endParaRPr lang="en-US" sz="4000" dirty="0"/>
          </a:p>
        </p:txBody>
      </p:sp>
      <p:grpSp>
        <p:nvGrpSpPr>
          <p:cNvPr id="21" name="Shape 426"/>
          <p:cNvGrpSpPr/>
          <p:nvPr/>
        </p:nvGrpSpPr>
        <p:grpSpPr>
          <a:xfrm rot="10800000">
            <a:off x="5723860" y="994888"/>
            <a:ext cx="1447502" cy="316019"/>
            <a:chOff x="185742" y="1697029"/>
            <a:chExt cx="5165697" cy="1658129"/>
          </a:xfrm>
        </p:grpSpPr>
        <p:sp>
          <p:nvSpPr>
            <p:cNvPr id="23" name="Shape 427"/>
            <p:cNvSpPr/>
            <p:nvPr/>
          </p:nvSpPr>
          <p:spPr>
            <a:xfrm rot="10800000" flipH="1">
              <a:off x="1426311" y="1697029"/>
              <a:ext cx="2693400" cy="1243800"/>
            </a:xfrm>
            <a:prstGeom prst="rect">
              <a:avLst/>
            </a:prstGeom>
            <a:solidFill>
              <a:srgbClr val="92A8C8"/>
            </a:solidFill>
            <a:ln>
              <a:noFill/>
            </a:ln>
          </p:spPr>
          <p:txBody>
            <a:bodyPr lIns="91425" tIns="91425" rIns="91425" bIns="91425" anchor="ctr" anchorCtr="0">
              <a:noAutofit/>
            </a:bodyPr>
            <a:lstStyle/>
            <a:p>
              <a:pPr lvl="0" algn="ctr" rtl="0">
                <a:spcBef>
                  <a:spcPts val="0"/>
                </a:spcBef>
                <a:buNone/>
              </a:pPr>
              <a:r>
                <a:rPr lang="en" sz="800" dirty="0">
                  <a:solidFill>
                    <a:srgbClr val="263248"/>
                  </a:solidFill>
                  <a:latin typeface="Roboto Condensed"/>
                  <a:ea typeface="Roboto Condensed"/>
                  <a:cs typeface="Roboto Condensed"/>
                  <a:sym typeface="Roboto Condensed"/>
                </a:rPr>
                <a:t>8888888888</a:t>
              </a:r>
            </a:p>
          </p:txBody>
        </p:sp>
        <p:sp>
          <p:nvSpPr>
            <p:cNvPr id="24" name="Shape 428"/>
            <p:cNvSpPr/>
            <p:nvPr/>
          </p:nvSpPr>
          <p:spPr>
            <a:xfrm rot="10800000" flipH="1">
              <a:off x="4107640" y="1697042"/>
              <a:ext cx="1243800" cy="1243800"/>
            </a:xfrm>
            <a:prstGeom prst="rtTriangle">
              <a:avLst/>
            </a:prstGeom>
            <a:solidFill>
              <a:srgbClr val="92A8C8"/>
            </a:solidFill>
            <a:ln>
              <a:noFill/>
            </a:ln>
          </p:spPr>
          <p:txBody>
            <a:bodyPr lIns="91425" tIns="91425" rIns="91425" bIns="91425" anchor="ctr" anchorCtr="0">
              <a:noAutofit/>
            </a:bodyPr>
            <a:lstStyle/>
            <a:p>
              <a:pPr lvl="0" algn="ctr" rtl="0">
                <a:spcBef>
                  <a:spcPts val="0"/>
                </a:spcBef>
                <a:buNone/>
              </a:pPr>
              <a:endParaRPr sz="2400">
                <a:solidFill>
                  <a:srgbClr val="263248"/>
                </a:solidFill>
                <a:latin typeface="Roboto Condensed"/>
                <a:ea typeface="Roboto Condensed"/>
                <a:cs typeface="Roboto Condensed"/>
                <a:sym typeface="Roboto Condensed"/>
              </a:endParaRPr>
            </a:p>
          </p:txBody>
        </p:sp>
        <p:sp>
          <p:nvSpPr>
            <p:cNvPr id="25" name="Shape 429"/>
            <p:cNvSpPr/>
            <p:nvPr/>
          </p:nvSpPr>
          <p:spPr>
            <a:xfrm flipH="1">
              <a:off x="185742" y="1697042"/>
              <a:ext cx="1243800" cy="1243800"/>
            </a:xfrm>
            <a:prstGeom prst="rtTriangle">
              <a:avLst/>
            </a:prstGeom>
            <a:solidFill>
              <a:srgbClr val="92A8C8"/>
            </a:solidFill>
            <a:ln>
              <a:noFill/>
            </a:ln>
          </p:spPr>
          <p:txBody>
            <a:bodyPr lIns="91425" tIns="91425" rIns="91425" bIns="91425" anchor="ctr" anchorCtr="0">
              <a:noAutofit/>
            </a:bodyPr>
            <a:lstStyle/>
            <a:p>
              <a:pPr lvl="0" algn="ctr" rtl="0">
                <a:spcBef>
                  <a:spcPts val="0"/>
                </a:spcBef>
                <a:buNone/>
              </a:pPr>
              <a:endParaRPr sz="2400">
                <a:solidFill>
                  <a:srgbClr val="263248"/>
                </a:solidFill>
                <a:latin typeface="Roboto Condensed"/>
                <a:ea typeface="Roboto Condensed"/>
                <a:cs typeface="Roboto Condensed"/>
                <a:sym typeface="Roboto Condensed"/>
              </a:endParaRPr>
            </a:p>
          </p:txBody>
        </p:sp>
        <p:sp>
          <p:nvSpPr>
            <p:cNvPr id="28" name="Shape 430"/>
            <p:cNvSpPr/>
            <p:nvPr/>
          </p:nvSpPr>
          <p:spPr>
            <a:xfrm rot="10800000">
              <a:off x="185747" y="2940859"/>
              <a:ext cx="1243800" cy="414300"/>
            </a:xfrm>
            <a:prstGeom prst="triangle">
              <a:avLst>
                <a:gd name="adj" fmla="val 0"/>
              </a:avLst>
            </a:prstGeom>
            <a:solidFill>
              <a:srgbClr val="3F5378"/>
            </a:solidFill>
            <a:ln>
              <a:noFill/>
            </a:ln>
          </p:spPr>
          <p:txBody>
            <a:bodyPr lIns="91425" tIns="91425" rIns="91425" bIns="91425" anchor="ctr" anchorCtr="0">
              <a:noAutofit/>
            </a:bodyPr>
            <a:lstStyle/>
            <a:p>
              <a:pPr lvl="0" algn="ctr" rtl="0">
                <a:spcBef>
                  <a:spcPts val="0"/>
                </a:spcBef>
                <a:buNone/>
              </a:pPr>
              <a:endParaRPr sz="2400">
                <a:solidFill>
                  <a:srgbClr val="263248"/>
                </a:solidFill>
                <a:latin typeface="Roboto Condensed"/>
                <a:ea typeface="Roboto Condensed"/>
                <a:cs typeface="Roboto Condensed"/>
                <a:sym typeface="Roboto Condensed"/>
              </a:endParaRPr>
            </a:p>
          </p:txBody>
        </p:sp>
      </p:grpSp>
      <p:pic>
        <p:nvPicPr>
          <p:cNvPr id="29" name="Picture 2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8961" y="2437075"/>
            <a:ext cx="284356" cy="420274"/>
          </a:xfrm>
          <a:prstGeom prst="rect">
            <a:avLst/>
          </a:prstGeom>
        </p:spPr>
      </p:pic>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0904" y="2437075"/>
            <a:ext cx="284356" cy="420274"/>
          </a:xfrm>
          <a:prstGeom prst="rect">
            <a:avLst/>
          </a:prstGeom>
        </p:spPr>
      </p:pic>
      <p:sp>
        <p:nvSpPr>
          <p:cNvPr id="36" name="Shape 471"/>
          <p:cNvSpPr/>
          <p:nvPr/>
        </p:nvSpPr>
        <p:spPr>
          <a:xfrm>
            <a:off x="7145880" y="1854798"/>
            <a:ext cx="1727495" cy="1861344"/>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37" name="Shape 473"/>
          <p:cNvSpPr/>
          <p:nvPr/>
        </p:nvSpPr>
        <p:spPr>
          <a:xfrm>
            <a:off x="7370675" y="2269943"/>
            <a:ext cx="1353019" cy="1030270"/>
          </a:xfrm>
          <a:prstGeom prst="rect">
            <a:avLst/>
          </a:prstGeom>
          <a:noFill/>
          <a:ln>
            <a:noFill/>
          </a:ln>
        </p:spPr>
        <p:txBody>
          <a:bodyPr lIns="91425" tIns="91425" rIns="91425" bIns="91425" anchor="ctr" anchorCtr="0">
            <a:noAutofit/>
          </a:bodyPr>
          <a:lstStyle/>
          <a:p>
            <a:pPr lvl="0" algn="ctr">
              <a:spcBef>
                <a:spcPts val="0"/>
              </a:spcBef>
              <a:buNone/>
            </a:pPr>
            <a:r>
              <a:rPr lang="en-US" sz="800" b="1" dirty="0">
                <a:solidFill>
                  <a:srgbClr val="3F5378"/>
                </a:solidFill>
                <a:latin typeface="Roboto Condensed"/>
                <a:ea typeface="Roboto Condensed"/>
                <a:cs typeface="Roboto Condensed"/>
                <a:sym typeface="Roboto Condensed"/>
              </a:rPr>
              <a:t>USER </a:t>
            </a:r>
          </a:p>
          <a:p>
            <a:pPr lvl="0" algn="ctr">
              <a:spcBef>
                <a:spcPts val="0"/>
              </a:spcBef>
              <a:buNone/>
            </a:pPr>
            <a:endParaRPr lang="en-US" sz="800" b="1" dirty="0">
              <a:solidFill>
                <a:srgbClr val="3F5378"/>
              </a:solidFill>
              <a:latin typeface="Roboto Condensed"/>
              <a:ea typeface="Roboto Condensed"/>
              <a:cs typeface="Roboto Condensed"/>
              <a:sym typeface="Roboto Condensed"/>
            </a:endParaRPr>
          </a:p>
          <a:p>
            <a:pPr lvl="0" algn="ctr">
              <a:spcBef>
                <a:spcPts val="0"/>
              </a:spcBef>
              <a:buNone/>
            </a:pPr>
            <a:r>
              <a:rPr lang="en-US" sz="800" b="1" dirty="0">
                <a:solidFill>
                  <a:srgbClr val="3F5378"/>
                </a:solidFill>
                <a:latin typeface="Roboto Condensed"/>
                <a:ea typeface="Roboto Condensed"/>
                <a:cs typeface="Roboto Condensed"/>
                <a:sym typeface="Roboto Condensed"/>
              </a:rPr>
              <a:t> </a:t>
            </a:r>
            <a:r>
              <a:rPr lang="en-US" sz="1000" dirty="0">
                <a:solidFill>
                  <a:srgbClr val="FCAC36"/>
                </a:solidFill>
                <a:latin typeface="Roboto Condensed"/>
                <a:ea typeface="Roboto Condensed"/>
                <a:cs typeface="Roboto Condensed"/>
              </a:rPr>
              <a:t>“8888888888”</a:t>
            </a:r>
            <a:endParaRPr lang="en" sz="1000" dirty="0">
              <a:solidFill>
                <a:srgbClr val="FCAC36"/>
              </a:solidFill>
              <a:latin typeface="Roboto Condensed"/>
              <a:ea typeface="Roboto Condensed"/>
              <a:cs typeface="Roboto Condensed"/>
              <a:sym typeface="Roboto Condensed"/>
            </a:endParaRPr>
          </a:p>
        </p:txBody>
      </p:sp>
      <p:cxnSp>
        <p:nvCxnSpPr>
          <p:cNvPr id="3" name="Curved Connector 2"/>
          <p:cNvCxnSpPr/>
          <p:nvPr/>
        </p:nvCxnSpPr>
        <p:spPr>
          <a:xfrm>
            <a:off x="2132463" y="2085654"/>
            <a:ext cx="1151135" cy="429403"/>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38" name="Curved Connector 37"/>
          <p:cNvCxnSpPr/>
          <p:nvPr/>
        </p:nvCxnSpPr>
        <p:spPr>
          <a:xfrm>
            <a:off x="3623108" y="2515057"/>
            <a:ext cx="606059" cy="262841"/>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39" name="Curved Connector 38"/>
          <p:cNvCxnSpPr/>
          <p:nvPr/>
        </p:nvCxnSpPr>
        <p:spPr>
          <a:xfrm flipV="1">
            <a:off x="5380653" y="2515057"/>
            <a:ext cx="800251" cy="207420"/>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40" name="Curved Connector 39"/>
          <p:cNvCxnSpPr/>
          <p:nvPr/>
        </p:nvCxnSpPr>
        <p:spPr>
          <a:xfrm flipV="1">
            <a:off x="6514499" y="2085654"/>
            <a:ext cx="531738" cy="410791"/>
          </a:xfrm>
          <a:prstGeom prst="curvedConnector3">
            <a:avLst/>
          </a:prstGeom>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2434487" y="3460750"/>
            <a:ext cx="1955109" cy="707886"/>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Server informs the user location/distance of his friend with mobile number “8888888888” </a:t>
            </a:r>
          </a:p>
        </p:txBody>
      </p:sp>
    </p:spTree>
    <p:extLst>
      <p:ext uri="{BB962C8B-B14F-4D97-AF65-F5344CB8AC3E}">
        <p14:creationId xmlns:p14="http://schemas.microsoft.com/office/powerpoint/2010/main" val="2794675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dissolve">
                                      <p:cBhvr>
                                        <p:cTn id="7" dur="500"/>
                                        <p:tgtEl>
                                          <p:spTgt spid="4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dissolve">
                                      <p:cBhvr>
                                        <p:cTn id="10" dur="500"/>
                                        <p:tgtEl>
                                          <p:spTgt spid="43"/>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dissolve">
                                      <p:cBhvr>
                                        <p:cTn id="13" dur="500"/>
                                        <p:tgtEl>
                                          <p:spTgt spid="27"/>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xit" presetSubtype="0" fill="hold" grpId="1" nodeType="clickEffect">
                                  <p:stCondLst>
                                    <p:cond delay="0"/>
                                  </p:stCondLst>
                                  <p:childTnLst>
                                    <p:animEffect transition="out" filter="dissolve">
                                      <p:cBhvr>
                                        <p:cTn id="17" dur="500"/>
                                        <p:tgtEl>
                                          <p:spTgt spid="44"/>
                                        </p:tgtEl>
                                      </p:cBhvr>
                                    </p:animEffect>
                                    <p:set>
                                      <p:cBhvr>
                                        <p:cTn id="18" dur="1" fill="hold">
                                          <p:stCondLst>
                                            <p:cond delay="499"/>
                                          </p:stCondLst>
                                        </p:cTn>
                                        <p:tgtEl>
                                          <p:spTgt spid="44"/>
                                        </p:tgtEl>
                                        <p:attrNameLst>
                                          <p:attrName>style.visibility</p:attrName>
                                        </p:attrNameLst>
                                      </p:cBhvr>
                                      <p:to>
                                        <p:strVal val="hidden"/>
                                      </p:to>
                                    </p:set>
                                  </p:childTnLst>
                                </p:cTn>
                              </p:par>
                              <p:par>
                                <p:cTn id="19" presetID="9" presetClass="exit" presetSubtype="0" fill="hold" grpId="1" nodeType="withEffect">
                                  <p:stCondLst>
                                    <p:cond delay="0"/>
                                  </p:stCondLst>
                                  <p:childTnLst>
                                    <p:animEffect transition="out" filter="dissolve">
                                      <p:cBhvr>
                                        <p:cTn id="20" dur="500"/>
                                        <p:tgtEl>
                                          <p:spTgt spid="43"/>
                                        </p:tgtEl>
                                      </p:cBhvr>
                                    </p:animEffect>
                                    <p:set>
                                      <p:cBhvr>
                                        <p:cTn id="21" dur="1" fill="hold">
                                          <p:stCondLst>
                                            <p:cond delay="499"/>
                                          </p:stCondLst>
                                        </p:cTn>
                                        <p:tgtEl>
                                          <p:spTgt spid="43"/>
                                        </p:tgtEl>
                                        <p:attrNameLst>
                                          <p:attrName>style.visibility</p:attrName>
                                        </p:attrNameLst>
                                      </p:cBhvr>
                                      <p:to>
                                        <p:strVal val="hidden"/>
                                      </p:to>
                                    </p:set>
                                  </p:childTnLst>
                                </p:cTn>
                              </p:par>
                              <p:par>
                                <p:cTn id="22" presetID="9" presetClass="exit" presetSubtype="0" fill="hold" grpId="1" nodeType="withEffect">
                                  <p:stCondLst>
                                    <p:cond delay="0"/>
                                  </p:stCondLst>
                                  <p:childTnLst>
                                    <p:animEffect transition="out" filter="dissolve">
                                      <p:cBhvr>
                                        <p:cTn id="23" dur="500"/>
                                        <p:tgtEl>
                                          <p:spTgt spid="27"/>
                                        </p:tgtEl>
                                      </p:cBhvr>
                                    </p:animEffect>
                                    <p:set>
                                      <p:cBhvr>
                                        <p:cTn id="24" dur="1" fill="hold">
                                          <p:stCondLst>
                                            <p:cond delay="499"/>
                                          </p:stCondLst>
                                        </p:cTn>
                                        <p:tgtEl>
                                          <p:spTgt spid="2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dissolve">
                                      <p:cBhvr>
                                        <p:cTn id="32" dur="500"/>
                                        <p:tgtEl>
                                          <p:spTgt spid="36"/>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50"/>
                                        </p:tgtEl>
                                        <p:attrNameLst>
                                          <p:attrName>style.visibility</p:attrName>
                                        </p:attrNameLst>
                                      </p:cBhvr>
                                      <p:to>
                                        <p:strVal val="visible"/>
                                      </p:to>
                                    </p:set>
                                    <p:animEffect transition="in" filter="dissolve">
                                      <p:cBhvr>
                                        <p:cTn id="35" dur="500"/>
                                        <p:tgtEl>
                                          <p:spTgt spid="50"/>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xit" presetSubtype="0" fill="hold" grpId="1" nodeType="clickEffect">
                                  <p:stCondLst>
                                    <p:cond delay="0"/>
                                  </p:stCondLst>
                                  <p:childTnLst>
                                    <p:animEffect transition="out" filter="dissolve">
                                      <p:cBhvr>
                                        <p:cTn id="39" dur="500"/>
                                        <p:tgtEl>
                                          <p:spTgt spid="50"/>
                                        </p:tgtEl>
                                      </p:cBhvr>
                                    </p:animEffect>
                                    <p:set>
                                      <p:cBhvr>
                                        <p:cTn id="40" dur="1" fill="hold">
                                          <p:stCondLst>
                                            <p:cond delay="499"/>
                                          </p:stCondLst>
                                        </p:cTn>
                                        <p:tgtEl>
                                          <p:spTgt spid="50"/>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dissolve">
                                      <p:cBhvr>
                                        <p:cTn id="45" dur="500"/>
                                        <p:tgtEl>
                                          <p:spTgt spid="13"/>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dissolve">
                                      <p:cBhvr>
                                        <p:cTn id="48" dur="500"/>
                                        <p:tgtEl>
                                          <p:spTgt spid="12"/>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dissolve">
                                      <p:cBhvr>
                                        <p:cTn id="51"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27" grpId="0"/>
      <p:bldP spid="27" grpId="1"/>
      <p:bldP spid="43" grpId="0" animBg="1"/>
      <p:bldP spid="43" grpId="1" animBg="1"/>
      <p:bldP spid="44" grpId="0"/>
      <p:bldP spid="44" grpId="1"/>
      <p:bldP spid="50" grpId="0"/>
      <p:bldP spid="50" grpId="1"/>
      <p:bldP spid="36" grpId="0" animBg="1"/>
      <p:bldP spid="37" grpId="0"/>
      <p:bldP spid="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ctrTitle"/>
          </p:nvPr>
        </p:nvSpPr>
        <p:spPr>
          <a:xfrm>
            <a:off x="350508" y="3071350"/>
            <a:ext cx="4642731" cy="1565150"/>
          </a:xfrm>
          <a:prstGeom prst="rect">
            <a:avLst/>
          </a:prstGeom>
        </p:spPr>
        <p:txBody>
          <a:bodyPr lIns="91425" tIns="91425" rIns="91425" bIns="91425" anchor="b" anchorCtr="0">
            <a:noAutofit/>
          </a:bodyPr>
          <a:lstStyle/>
          <a:p>
            <a:pPr lvl="0"/>
            <a:r>
              <a:rPr lang="en" sz="3200" dirty="0"/>
              <a:t>PROPOSED DESTINATION BASED ALARM SYSTEM</a:t>
            </a:r>
            <a:endParaRPr lang="en" dirty="0"/>
          </a:p>
        </p:txBody>
      </p:sp>
      <p:sp>
        <p:nvSpPr>
          <p:cNvPr id="224" name="Shape 22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11</a:t>
            </a:fld>
            <a:endParaRPr lang="en"/>
          </a:p>
        </p:txBody>
      </p:sp>
    </p:spTree>
    <p:extLst>
      <p:ext uri="{BB962C8B-B14F-4D97-AF65-F5344CB8AC3E}">
        <p14:creationId xmlns:p14="http://schemas.microsoft.com/office/powerpoint/2010/main" val="3814767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814275" y="392575"/>
            <a:ext cx="5492400" cy="766200"/>
          </a:xfrm>
          <a:prstGeom prst="rect">
            <a:avLst/>
          </a:prstGeom>
        </p:spPr>
        <p:txBody>
          <a:bodyPr lIns="91425" tIns="91425" rIns="91425" bIns="91425" anchor="ctr" anchorCtr="0">
            <a:noAutofit/>
          </a:bodyPr>
          <a:lstStyle/>
          <a:p>
            <a:pPr lvl="0">
              <a:spcBef>
                <a:spcPts val="0"/>
              </a:spcBef>
              <a:buNone/>
            </a:pPr>
            <a:r>
              <a:rPr lang="en" sz="1800" dirty="0"/>
              <a:t>DESTINATION BASED ALARM SYSTEM</a:t>
            </a:r>
          </a:p>
        </p:txBody>
      </p:sp>
      <p:sp>
        <p:nvSpPr>
          <p:cNvPr id="238" name="Shape 238"/>
          <p:cNvSpPr txBox="1">
            <a:spLocks noGrp="1"/>
          </p:cNvSpPr>
          <p:nvPr>
            <p:ph type="body" idx="1"/>
          </p:nvPr>
        </p:nvSpPr>
        <p:spPr>
          <a:xfrm>
            <a:off x="660611" y="1491000"/>
            <a:ext cx="7733824" cy="3145500"/>
          </a:xfrm>
          <a:prstGeom prst="rect">
            <a:avLst/>
          </a:prstGeom>
        </p:spPr>
        <p:txBody>
          <a:bodyPr lIns="91425" tIns="91425" rIns="91425" bIns="91425" anchor="ctr" anchorCtr="0">
            <a:noAutofit/>
          </a:bodyPr>
          <a:lstStyle/>
          <a:p>
            <a:pPr algn="just"/>
            <a:r>
              <a:rPr lang="en-US" sz="1400" dirty="0"/>
              <a:t>User sends a request from a mobile device for destination based alarm for a selected destination.</a:t>
            </a:r>
          </a:p>
          <a:p>
            <a:pPr algn="just"/>
            <a:r>
              <a:rPr lang="en-US" sz="1400" dirty="0"/>
              <a:t>Server receives the request and retrieve a list of one or more mobile towers pertaining to the destination.</a:t>
            </a:r>
          </a:p>
          <a:p>
            <a:pPr algn="just"/>
            <a:r>
              <a:rPr lang="en-US" sz="1400" dirty="0"/>
              <a:t>Server sends the list of one or more mobile towers or landmarks corresponding thereto to the user’s mobile device.</a:t>
            </a:r>
          </a:p>
          <a:p>
            <a:pPr algn="just"/>
            <a:r>
              <a:rPr lang="en-US" sz="1400" dirty="0"/>
              <a:t>The server receives from the user’s mobile device, selection of at least one mobile tower or a corresponding landmark from the list of the one or more mobile towers or corresponding landmarks.</a:t>
            </a:r>
          </a:p>
          <a:p>
            <a:pPr algn="just"/>
            <a:r>
              <a:rPr lang="en-US" sz="1400" dirty="0"/>
              <a:t>When the user’s mobile device reaches the range of the selected at least one mobile tower. Server raise the alarm through the user’s mobile device.</a:t>
            </a:r>
            <a:endParaRPr lang="en" sz="1400" dirty="0"/>
          </a:p>
        </p:txBody>
      </p:sp>
      <p:sp>
        <p:nvSpPr>
          <p:cNvPr id="239" name="Shape 239"/>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12</a:t>
            </a:fld>
            <a:endParaRPr lang="en"/>
          </a:p>
        </p:txBody>
      </p:sp>
      <p:grpSp>
        <p:nvGrpSpPr>
          <p:cNvPr id="10" name="Shape 753"/>
          <p:cNvGrpSpPr/>
          <p:nvPr/>
        </p:nvGrpSpPr>
        <p:grpSpPr>
          <a:xfrm>
            <a:off x="297475" y="598553"/>
            <a:ext cx="354244" cy="354244"/>
            <a:chOff x="5941025" y="3634400"/>
            <a:chExt cx="467650" cy="467650"/>
          </a:xfrm>
        </p:grpSpPr>
        <p:sp>
          <p:nvSpPr>
            <p:cNvPr id="11" name="Shape 754"/>
            <p:cNvSpPr/>
            <p:nvPr/>
          </p:nvSpPr>
          <p:spPr>
            <a:xfrm>
              <a:off x="5941025" y="3634400"/>
              <a:ext cx="467650" cy="467650"/>
            </a:xfrm>
            <a:custGeom>
              <a:avLst/>
              <a:gdLst/>
              <a:ahLst/>
              <a:cxnLst/>
              <a:rect l="0" t="0" r="0" b="0"/>
              <a:pathLst>
                <a:path w="18706" h="18706" fill="none" extrusionOk="0">
                  <a:moveTo>
                    <a:pt x="9353" y="1"/>
                  </a:moveTo>
                  <a:lnTo>
                    <a:pt x="9353" y="1"/>
                  </a:lnTo>
                  <a:lnTo>
                    <a:pt x="8866" y="25"/>
                  </a:lnTo>
                  <a:lnTo>
                    <a:pt x="8403" y="50"/>
                  </a:lnTo>
                  <a:lnTo>
                    <a:pt x="7940" y="123"/>
                  </a:lnTo>
                  <a:lnTo>
                    <a:pt x="7478" y="196"/>
                  </a:lnTo>
                  <a:lnTo>
                    <a:pt x="7015" y="293"/>
                  </a:lnTo>
                  <a:lnTo>
                    <a:pt x="6577" y="439"/>
                  </a:lnTo>
                  <a:lnTo>
                    <a:pt x="6138" y="585"/>
                  </a:lnTo>
                  <a:lnTo>
                    <a:pt x="5724" y="732"/>
                  </a:lnTo>
                  <a:lnTo>
                    <a:pt x="5310" y="926"/>
                  </a:lnTo>
                  <a:lnTo>
                    <a:pt x="4896" y="1146"/>
                  </a:lnTo>
                  <a:lnTo>
                    <a:pt x="4506" y="1365"/>
                  </a:lnTo>
                  <a:lnTo>
                    <a:pt x="4117" y="1608"/>
                  </a:lnTo>
                  <a:lnTo>
                    <a:pt x="3751" y="1876"/>
                  </a:lnTo>
                  <a:lnTo>
                    <a:pt x="3410" y="2144"/>
                  </a:lnTo>
                  <a:lnTo>
                    <a:pt x="3069" y="2436"/>
                  </a:lnTo>
                  <a:lnTo>
                    <a:pt x="2753" y="2753"/>
                  </a:lnTo>
                  <a:lnTo>
                    <a:pt x="2436" y="3070"/>
                  </a:lnTo>
                  <a:lnTo>
                    <a:pt x="2144" y="3411"/>
                  </a:lnTo>
                  <a:lnTo>
                    <a:pt x="1876" y="3752"/>
                  </a:lnTo>
                  <a:lnTo>
                    <a:pt x="1608" y="4117"/>
                  </a:lnTo>
                  <a:lnTo>
                    <a:pt x="1365" y="4507"/>
                  </a:lnTo>
                  <a:lnTo>
                    <a:pt x="1145" y="4896"/>
                  </a:lnTo>
                  <a:lnTo>
                    <a:pt x="926" y="5310"/>
                  </a:lnTo>
                  <a:lnTo>
                    <a:pt x="731" y="5724"/>
                  </a:lnTo>
                  <a:lnTo>
                    <a:pt x="585" y="6138"/>
                  </a:lnTo>
                  <a:lnTo>
                    <a:pt x="439" y="6577"/>
                  </a:lnTo>
                  <a:lnTo>
                    <a:pt x="293" y="7015"/>
                  </a:lnTo>
                  <a:lnTo>
                    <a:pt x="196" y="7478"/>
                  </a:lnTo>
                  <a:lnTo>
                    <a:pt x="123" y="7941"/>
                  </a:lnTo>
                  <a:lnTo>
                    <a:pt x="49" y="8403"/>
                  </a:lnTo>
                  <a:lnTo>
                    <a:pt x="25" y="8866"/>
                  </a:lnTo>
                  <a:lnTo>
                    <a:pt x="1" y="9353"/>
                  </a:lnTo>
                  <a:lnTo>
                    <a:pt x="1" y="9353"/>
                  </a:lnTo>
                  <a:lnTo>
                    <a:pt x="25" y="9840"/>
                  </a:lnTo>
                  <a:lnTo>
                    <a:pt x="49" y="10303"/>
                  </a:lnTo>
                  <a:lnTo>
                    <a:pt x="123" y="10766"/>
                  </a:lnTo>
                  <a:lnTo>
                    <a:pt x="196" y="11229"/>
                  </a:lnTo>
                  <a:lnTo>
                    <a:pt x="293" y="11691"/>
                  </a:lnTo>
                  <a:lnTo>
                    <a:pt x="439" y="12130"/>
                  </a:lnTo>
                  <a:lnTo>
                    <a:pt x="585" y="12568"/>
                  </a:lnTo>
                  <a:lnTo>
                    <a:pt x="731" y="12982"/>
                  </a:lnTo>
                  <a:lnTo>
                    <a:pt x="926" y="13396"/>
                  </a:lnTo>
                  <a:lnTo>
                    <a:pt x="1145" y="13810"/>
                  </a:lnTo>
                  <a:lnTo>
                    <a:pt x="1365" y="14200"/>
                  </a:lnTo>
                  <a:lnTo>
                    <a:pt x="1608" y="14590"/>
                  </a:lnTo>
                  <a:lnTo>
                    <a:pt x="1876" y="14955"/>
                  </a:lnTo>
                  <a:lnTo>
                    <a:pt x="2144" y="15296"/>
                  </a:lnTo>
                  <a:lnTo>
                    <a:pt x="2436" y="15637"/>
                  </a:lnTo>
                  <a:lnTo>
                    <a:pt x="2753" y="15953"/>
                  </a:lnTo>
                  <a:lnTo>
                    <a:pt x="3069" y="16270"/>
                  </a:lnTo>
                  <a:lnTo>
                    <a:pt x="3410" y="16562"/>
                  </a:lnTo>
                  <a:lnTo>
                    <a:pt x="3751" y="16830"/>
                  </a:lnTo>
                  <a:lnTo>
                    <a:pt x="4117" y="17098"/>
                  </a:lnTo>
                  <a:lnTo>
                    <a:pt x="4506" y="17342"/>
                  </a:lnTo>
                  <a:lnTo>
                    <a:pt x="4896" y="17561"/>
                  </a:lnTo>
                  <a:lnTo>
                    <a:pt x="5310" y="17780"/>
                  </a:lnTo>
                  <a:lnTo>
                    <a:pt x="5724" y="17975"/>
                  </a:lnTo>
                  <a:lnTo>
                    <a:pt x="6138" y="18121"/>
                  </a:lnTo>
                  <a:lnTo>
                    <a:pt x="6577" y="18267"/>
                  </a:lnTo>
                  <a:lnTo>
                    <a:pt x="7015" y="18413"/>
                  </a:lnTo>
                  <a:lnTo>
                    <a:pt x="7478" y="18511"/>
                  </a:lnTo>
                  <a:lnTo>
                    <a:pt x="7940" y="18584"/>
                  </a:lnTo>
                  <a:lnTo>
                    <a:pt x="8403" y="18657"/>
                  </a:lnTo>
                  <a:lnTo>
                    <a:pt x="8866" y="18681"/>
                  </a:lnTo>
                  <a:lnTo>
                    <a:pt x="9353" y="18706"/>
                  </a:lnTo>
                  <a:lnTo>
                    <a:pt x="9353" y="18706"/>
                  </a:lnTo>
                  <a:lnTo>
                    <a:pt x="9840" y="18681"/>
                  </a:lnTo>
                  <a:lnTo>
                    <a:pt x="10303" y="18657"/>
                  </a:lnTo>
                  <a:lnTo>
                    <a:pt x="10766" y="18584"/>
                  </a:lnTo>
                  <a:lnTo>
                    <a:pt x="11228" y="18511"/>
                  </a:lnTo>
                  <a:lnTo>
                    <a:pt x="11691" y="18413"/>
                  </a:lnTo>
                  <a:lnTo>
                    <a:pt x="12130" y="18267"/>
                  </a:lnTo>
                  <a:lnTo>
                    <a:pt x="12568" y="18121"/>
                  </a:lnTo>
                  <a:lnTo>
                    <a:pt x="12982" y="17975"/>
                  </a:lnTo>
                  <a:lnTo>
                    <a:pt x="13396" y="17780"/>
                  </a:lnTo>
                  <a:lnTo>
                    <a:pt x="13810" y="17561"/>
                  </a:lnTo>
                  <a:lnTo>
                    <a:pt x="14200" y="17342"/>
                  </a:lnTo>
                  <a:lnTo>
                    <a:pt x="14589" y="17098"/>
                  </a:lnTo>
                  <a:lnTo>
                    <a:pt x="14955" y="16830"/>
                  </a:lnTo>
                  <a:lnTo>
                    <a:pt x="15296" y="16562"/>
                  </a:lnTo>
                  <a:lnTo>
                    <a:pt x="15637" y="16270"/>
                  </a:lnTo>
                  <a:lnTo>
                    <a:pt x="15953" y="15953"/>
                  </a:lnTo>
                  <a:lnTo>
                    <a:pt x="16270" y="15637"/>
                  </a:lnTo>
                  <a:lnTo>
                    <a:pt x="16562" y="15296"/>
                  </a:lnTo>
                  <a:lnTo>
                    <a:pt x="16830" y="14955"/>
                  </a:lnTo>
                  <a:lnTo>
                    <a:pt x="17098" y="14590"/>
                  </a:lnTo>
                  <a:lnTo>
                    <a:pt x="17341" y="14200"/>
                  </a:lnTo>
                  <a:lnTo>
                    <a:pt x="17561" y="13810"/>
                  </a:lnTo>
                  <a:lnTo>
                    <a:pt x="17780" y="13396"/>
                  </a:lnTo>
                  <a:lnTo>
                    <a:pt x="17975" y="12982"/>
                  </a:lnTo>
                  <a:lnTo>
                    <a:pt x="18121" y="12568"/>
                  </a:lnTo>
                  <a:lnTo>
                    <a:pt x="18267" y="12130"/>
                  </a:lnTo>
                  <a:lnTo>
                    <a:pt x="18413" y="11691"/>
                  </a:lnTo>
                  <a:lnTo>
                    <a:pt x="18511" y="11229"/>
                  </a:lnTo>
                  <a:lnTo>
                    <a:pt x="18584" y="10766"/>
                  </a:lnTo>
                  <a:lnTo>
                    <a:pt x="18657" y="10303"/>
                  </a:lnTo>
                  <a:lnTo>
                    <a:pt x="18681" y="9840"/>
                  </a:lnTo>
                  <a:lnTo>
                    <a:pt x="18705" y="9353"/>
                  </a:lnTo>
                  <a:lnTo>
                    <a:pt x="18705" y="9353"/>
                  </a:lnTo>
                  <a:lnTo>
                    <a:pt x="18681" y="8866"/>
                  </a:lnTo>
                  <a:lnTo>
                    <a:pt x="18657" y="8403"/>
                  </a:lnTo>
                  <a:lnTo>
                    <a:pt x="18584" y="7941"/>
                  </a:lnTo>
                  <a:lnTo>
                    <a:pt x="18511" y="7478"/>
                  </a:lnTo>
                  <a:lnTo>
                    <a:pt x="18413" y="7015"/>
                  </a:lnTo>
                  <a:lnTo>
                    <a:pt x="18267" y="6577"/>
                  </a:lnTo>
                  <a:lnTo>
                    <a:pt x="18121" y="6138"/>
                  </a:lnTo>
                  <a:lnTo>
                    <a:pt x="17975" y="5724"/>
                  </a:lnTo>
                  <a:lnTo>
                    <a:pt x="17780" y="5310"/>
                  </a:lnTo>
                  <a:lnTo>
                    <a:pt x="17561" y="4896"/>
                  </a:lnTo>
                  <a:lnTo>
                    <a:pt x="17341" y="4507"/>
                  </a:lnTo>
                  <a:lnTo>
                    <a:pt x="17098" y="4117"/>
                  </a:lnTo>
                  <a:lnTo>
                    <a:pt x="16830" y="3752"/>
                  </a:lnTo>
                  <a:lnTo>
                    <a:pt x="16562" y="3411"/>
                  </a:lnTo>
                  <a:lnTo>
                    <a:pt x="16270" y="3070"/>
                  </a:lnTo>
                  <a:lnTo>
                    <a:pt x="15953" y="2753"/>
                  </a:lnTo>
                  <a:lnTo>
                    <a:pt x="15637" y="2436"/>
                  </a:lnTo>
                  <a:lnTo>
                    <a:pt x="15296" y="2144"/>
                  </a:lnTo>
                  <a:lnTo>
                    <a:pt x="14955" y="1876"/>
                  </a:lnTo>
                  <a:lnTo>
                    <a:pt x="14589" y="1608"/>
                  </a:lnTo>
                  <a:lnTo>
                    <a:pt x="14200" y="1365"/>
                  </a:lnTo>
                  <a:lnTo>
                    <a:pt x="13810" y="1146"/>
                  </a:lnTo>
                  <a:lnTo>
                    <a:pt x="13396" y="926"/>
                  </a:lnTo>
                  <a:lnTo>
                    <a:pt x="12982" y="732"/>
                  </a:lnTo>
                  <a:lnTo>
                    <a:pt x="12568" y="585"/>
                  </a:lnTo>
                  <a:lnTo>
                    <a:pt x="12130" y="439"/>
                  </a:lnTo>
                  <a:lnTo>
                    <a:pt x="11691" y="293"/>
                  </a:lnTo>
                  <a:lnTo>
                    <a:pt x="11228" y="196"/>
                  </a:lnTo>
                  <a:lnTo>
                    <a:pt x="10766" y="123"/>
                  </a:lnTo>
                  <a:lnTo>
                    <a:pt x="10303" y="50"/>
                  </a:lnTo>
                  <a:lnTo>
                    <a:pt x="9840" y="25"/>
                  </a:lnTo>
                  <a:lnTo>
                    <a:pt x="9353" y="1"/>
                  </a:lnTo>
                  <a:lnTo>
                    <a:pt x="9353"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755"/>
            <p:cNvSpPr/>
            <p:nvPr/>
          </p:nvSpPr>
          <p:spPr>
            <a:xfrm>
              <a:off x="6211975" y="3753150"/>
              <a:ext cx="19525" cy="18900"/>
            </a:xfrm>
            <a:custGeom>
              <a:avLst/>
              <a:gdLst/>
              <a:ahLst/>
              <a:cxnLst/>
              <a:rect l="0" t="0" r="0" b="0"/>
              <a:pathLst>
                <a:path w="781" h="756" fill="none" extrusionOk="0">
                  <a:moveTo>
                    <a:pt x="585" y="0"/>
                  </a:moveTo>
                  <a:lnTo>
                    <a:pt x="585" y="0"/>
                  </a:lnTo>
                  <a:lnTo>
                    <a:pt x="658" y="24"/>
                  </a:lnTo>
                  <a:lnTo>
                    <a:pt x="707" y="49"/>
                  </a:lnTo>
                  <a:lnTo>
                    <a:pt x="756" y="122"/>
                  </a:lnTo>
                  <a:lnTo>
                    <a:pt x="780" y="195"/>
                  </a:lnTo>
                  <a:lnTo>
                    <a:pt x="780" y="195"/>
                  </a:lnTo>
                  <a:lnTo>
                    <a:pt x="756" y="268"/>
                  </a:lnTo>
                  <a:lnTo>
                    <a:pt x="707" y="390"/>
                  </a:lnTo>
                  <a:lnTo>
                    <a:pt x="658" y="487"/>
                  </a:lnTo>
                  <a:lnTo>
                    <a:pt x="585" y="560"/>
                  </a:lnTo>
                  <a:lnTo>
                    <a:pt x="585" y="560"/>
                  </a:lnTo>
                  <a:lnTo>
                    <a:pt x="488" y="633"/>
                  </a:lnTo>
                  <a:lnTo>
                    <a:pt x="390" y="706"/>
                  </a:lnTo>
                  <a:lnTo>
                    <a:pt x="293" y="755"/>
                  </a:lnTo>
                  <a:lnTo>
                    <a:pt x="196" y="755"/>
                  </a:lnTo>
                  <a:lnTo>
                    <a:pt x="196" y="755"/>
                  </a:lnTo>
                  <a:lnTo>
                    <a:pt x="122" y="755"/>
                  </a:lnTo>
                  <a:lnTo>
                    <a:pt x="74" y="706"/>
                  </a:lnTo>
                  <a:lnTo>
                    <a:pt x="25" y="633"/>
                  </a:lnTo>
                  <a:lnTo>
                    <a:pt x="1" y="560"/>
                  </a:lnTo>
                  <a:lnTo>
                    <a:pt x="1" y="560"/>
                  </a:lnTo>
                  <a:lnTo>
                    <a:pt x="25" y="487"/>
                  </a:lnTo>
                  <a:lnTo>
                    <a:pt x="74" y="390"/>
                  </a:lnTo>
                  <a:lnTo>
                    <a:pt x="122" y="268"/>
                  </a:lnTo>
                  <a:lnTo>
                    <a:pt x="196" y="195"/>
                  </a:lnTo>
                  <a:lnTo>
                    <a:pt x="196" y="195"/>
                  </a:lnTo>
                  <a:lnTo>
                    <a:pt x="293" y="122"/>
                  </a:lnTo>
                  <a:lnTo>
                    <a:pt x="390" y="49"/>
                  </a:lnTo>
                  <a:lnTo>
                    <a:pt x="488" y="24"/>
                  </a:lnTo>
                  <a:lnTo>
                    <a:pt x="585" y="0"/>
                  </a:lnTo>
                  <a:lnTo>
                    <a:pt x="585"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 name="Shape 756"/>
            <p:cNvSpPr/>
            <p:nvPr/>
          </p:nvSpPr>
          <p:spPr>
            <a:xfrm>
              <a:off x="5943475" y="3695900"/>
              <a:ext cx="177800" cy="351350"/>
            </a:xfrm>
            <a:custGeom>
              <a:avLst/>
              <a:gdLst/>
              <a:ahLst/>
              <a:cxnLst/>
              <a:rect l="0" t="0" r="0" b="0"/>
              <a:pathLst>
                <a:path w="7112" h="14054" fill="none" extrusionOk="0">
                  <a:moveTo>
                    <a:pt x="2582" y="780"/>
                  </a:moveTo>
                  <a:lnTo>
                    <a:pt x="2582" y="780"/>
                  </a:lnTo>
                  <a:lnTo>
                    <a:pt x="2752" y="780"/>
                  </a:lnTo>
                  <a:lnTo>
                    <a:pt x="2752" y="780"/>
                  </a:lnTo>
                  <a:lnTo>
                    <a:pt x="2996" y="780"/>
                  </a:lnTo>
                  <a:lnTo>
                    <a:pt x="3215" y="829"/>
                  </a:lnTo>
                  <a:lnTo>
                    <a:pt x="3386" y="878"/>
                  </a:lnTo>
                  <a:lnTo>
                    <a:pt x="3507" y="951"/>
                  </a:lnTo>
                  <a:lnTo>
                    <a:pt x="3507" y="951"/>
                  </a:lnTo>
                  <a:lnTo>
                    <a:pt x="3605" y="1024"/>
                  </a:lnTo>
                  <a:lnTo>
                    <a:pt x="3702" y="1048"/>
                  </a:lnTo>
                  <a:lnTo>
                    <a:pt x="3800" y="1024"/>
                  </a:lnTo>
                  <a:lnTo>
                    <a:pt x="3897" y="951"/>
                  </a:lnTo>
                  <a:lnTo>
                    <a:pt x="3897" y="951"/>
                  </a:lnTo>
                  <a:lnTo>
                    <a:pt x="3970" y="878"/>
                  </a:lnTo>
                  <a:lnTo>
                    <a:pt x="4092" y="829"/>
                  </a:lnTo>
                  <a:lnTo>
                    <a:pt x="4189" y="780"/>
                  </a:lnTo>
                  <a:lnTo>
                    <a:pt x="4262" y="780"/>
                  </a:lnTo>
                  <a:lnTo>
                    <a:pt x="4262" y="780"/>
                  </a:lnTo>
                  <a:lnTo>
                    <a:pt x="4384" y="731"/>
                  </a:lnTo>
                  <a:lnTo>
                    <a:pt x="4506" y="658"/>
                  </a:lnTo>
                  <a:lnTo>
                    <a:pt x="4676" y="537"/>
                  </a:lnTo>
                  <a:lnTo>
                    <a:pt x="4847" y="390"/>
                  </a:lnTo>
                  <a:lnTo>
                    <a:pt x="4847" y="390"/>
                  </a:lnTo>
                  <a:lnTo>
                    <a:pt x="5042" y="244"/>
                  </a:lnTo>
                  <a:lnTo>
                    <a:pt x="5285" y="123"/>
                  </a:lnTo>
                  <a:lnTo>
                    <a:pt x="5529" y="49"/>
                  </a:lnTo>
                  <a:lnTo>
                    <a:pt x="5797" y="1"/>
                  </a:lnTo>
                  <a:lnTo>
                    <a:pt x="5797" y="1"/>
                  </a:lnTo>
                  <a:lnTo>
                    <a:pt x="5894" y="25"/>
                  </a:lnTo>
                  <a:lnTo>
                    <a:pt x="5992" y="49"/>
                  </a:lnTo>
                  <a:lnTo>
                    <a:pt x="6040" y="74"/>
                  </a:lnTo>
                  <a:lnTo>
                    <a:pt x="6089" y="123"/>
                  </a:lnTo>
                  <a:lnTo>
                    <a:pt x="6089" y="171"/>
                  </a:lnTo>
                  <a:lnTo>
                    <a:pt x="6089" y="244"/>
                  </a:lnTo>
                  <a:lnTo>
                    <a:pt x="6040" y="317"/>
                  </a:lnTo>
                  <a:lnTo>
                    <a:pt x="5992" y="390"/>
                  </a:lnTo>
                  <a:lnTo>
                    <a:pt x="5992" y="390"/>
                  </a:lnTo>
                  <a:lnTo>
                    <a:pt x="5845" y="561"/>
                  </a:lnTo>
                  <a:lnTo>
                    <a:pt x="5772" y="707"/>
                  </a:lnTo>
                  <a:lnTo>
                    <a:pt x="5748" y="853"/>
                  </a:lnTo>
                  <a:lnTo>
                    <a:pt x="5772" y="926"/>
                  </a:lnTo>
                  <a:lnTo>
                    <a:pt x="5797" y="951"/>
                  </a:lnTo>
                  <a:lnTo>
                    <a:pt x="5797" y="951"/>
                  </a:lnTo>
                  <a:lnTo>
                    <a:pt x="5870" y="1048"/>
                  </a:lnTo>
                  <a:lnTo>
                    <a:pt x="5918" y="1145"/>
                  </a:lnTo>
                  <a:lnTo>
                    <a:pt x="5967" y="1243"/>
                  </a:lnTo>
                  <a:lnTo>
                    <a:pt x="5992" y="1340"/>
                  </a:lnTo>
                  <a:lnTo>
                    <a:pt x="5992" y="1340"/>
                  </a:lnTo>
                  <a:lnTo>
                    <a:pt x="5967" y="1438"/>
                  </a:lnTo>
                  <a:lnTo>
                    <a:pt x="5918" y="1535"/>
                  </a:lnTo>
                  <a:lnTo>
                    <a:pt x="5870" y="1633"/>
                  </a:lnTo>
                  <a:lnTo>
                    <a:pt x="5797" y="1730"/>
                  </a:lnTo>
                  <a:lnTo>
                    <a:pt x="5797" y="1730"/>
                  </a:lnTo>
                  <a:lnTo>
                    <a:pt x="5748" y="1754"/>
                  </a:lnTo>
                  <a:lnTo>
                    <a:pt x="5699" y="1754"/>
                  </a:lnTo>
                  <a:lnTo>
                    <a:pt x="5553" y="1754"/>
                  </a:lnTo>
                  <a:lnTo>
                    <a:pt x="5383" y="1657"/>
                  </a:lnTo>
                  <a:lnTo>
                    <a:pt x="5212" y="1535"/>
                  </a:lnTo>
                  <a:lnTo>
                    <a:pt x="5212" y="1535"/>
                  </a:lnTo>
                  <a:lnTo>
                    <a:pt x="5066" y="1389"/>
                  </a:lnTo>
                  <a:lnTo>
                    <a:pt x="4896" y="1316"/>
                  </a:lnTo>
                  <a:lnTo>
                    <a:pt x="4749" y="1292"/>
                  </a:lnTo>
                  <a:lnTo>
                    <a:pt x="4701" y="1316"/>
                  </a:lnTo>
                  <a:lnTo>
                    <a:pt x="4652" y="1340"/>
                  </a:lnTo>
                  <a:lnTo>
                    <a:pt x="4652" y="1340"/>
                  </a:lnTo>
                  <a:lnTo>
                    <a:pt x="4555" y="1413"/>
                  </a:lnTo>
                  <a:lnTo>
                    <a:pt x="4457" y="1486"/>
                  </a:lnTo>
                  <a:lnTo>
                    <a:pt x="4360" y="1511"/>
                  </a:lnTo>
                  <a:lnTo>
                    <a:pt x="4262" y="1535"/>
                  </a:lnTo>
                  <a:lnTo>
                    <a:pt x="4262" y="1535"/>
                  </a:lnTo>
                  <a:lnTo>
                    <a:pt x="4116" y="1559"/>
                  </a:lnTo>
                  <a:lnTo>
                    <a:pt x="4043" y="1584"/>
                  </a:lnTo>
                  <a:lnTo>
                    <a:pt x="3994" y="1633"/>
                  </a:lnTo>
                  <a:lnTo>
                    <a:pt x="3994" y="1633"/>
                  </a:lnTo>
                  <a:lnTo>
                    <a:pt x="3946" y="1657"/>
                  </a:lnTo>
                  <a:lnTo>
                    <a:pt x="3873" y="1681"/>
                  </a:lnTo>
                  <a:lnTo>
                    <a:pt x="3702" y="1730"/>
                  </a:lnTo>
                  <a:lnTo>
                    <a:pt x="3702" y="1730"/>
                  </a:lnTo>
                  <a:lnTo>
                    <a:pt x="3605" y="1730"/>
                  </a:lnTo>
                  <a:lnTo>
                    <a:pt x="3507" y="1779"/>
                  </a:lnTo>
                  <a:lnTo>
                    <a:pt x="3410" y="1827"/>
                  </a:lnTo>
                  <a:lnTo>
                    <a:pt x="3312" y="1900"/>
                  </a:lnTo>
                  <a:lnTo>
                    <a:pt x="3312" y="1900"/>
                  </a:lnTo>
                  <a:lnTo>
                    <a:pt x="3288" y="1949"/>
                  </a:lnTo>
                  <a:lnTo>
                    <a:pt x="3288" y="2022"/>
                  </a:lnTo>
                  <a:lnTo>
                    <a:pt x="3288" y="2144"/>
                  </a:lnTo>
                  <a:lnTo>
                    <a:pt x="3386" y="2314"/>
                  </a:lnTo>
                  <a:lnTo>
                    <a:pt x="3507" y="2485"/>
                  </a:lnTo>
                  <a:lnTo>
                    <a:pt x="3507" y="2485"/>
                  </a:lnTo>
                  <a:lnTo>
                    <a:pt x="3605" y="2558"/>
                  </a:lnTo>
                  <a:lnTo>
                    <a:pt x="3702" y="2582"/>
                  </a:lnTo>
                  <a:lnTo>
                    <a:pt x="3800" y="2607"/>
                  </a:lnTo>
                  <a:lnTo>
                    <a:pt x="3921" y="2607"/>
                  </a:lnTo>
                  <a:lnTo>
                    <a:pt x="4043" y="2582"/>
                  </a:lnTo>
                  <a:lnTo>
                    <a:pt x="4141" y="2534"/>
                  </a:lnTo>
                  <a:lnTo>
                    <a:pt x="4262" y="2461"/>
                  </a:lnTo>
                  <a:lnTo>
                    <a:pt x="4360" y="2388"/>
                  </a:lnTo>
                  <a:lnTo>
                    <a:pt x="4360" y="2388"/>
                  </a:lnTo>
                  <a:lnTo>
                    <a:pt x="4555" y="2193"/>
                  </a:lnTo>
                  <a:lnTo>
                    <a:pt x="4749" y="2047"/>
                  </a:lnTo>
                  <a:lnTo>
                    <a:pt x="4920" y="1949"/>
                  </a:lnTo>
                  <a:lnTo>
                    <a:pt x="5042" y="1900"/>
                  </a:lnTo>
                  <a:lnTo>
                    <a:pt x="5042" y="1900"/>
                  </a:lnTo>
                  <a:lnTo>
                    <a:pt x="5115" y="1925"/>
                  </a:lnTo>
                  <a:lnTo>
                    <a:pt x="5163" y="1974"/>
                  </a:lnTo>
                  <a:lnTo>
                    <a:pt x="5212" y="2022"/>
                  </a:lnTo>
                  <a:lnTo>
                    <a:pt x="5212" y="2095"/>
                  </a:lnTo>
                  <a:lnTo>
                    <a:pt x="5212" y="2095"/>
                  </a:lnTo>
                  <a:lnTo>
                    <a:pt x="5236" y="2168"/>
                  </a:lnTo>
                  <a:lnTo>
                    <a:pt x="5285" y="2241"/>
                  </a:lnTo>
                  <a:lnTo>
                    <a:pt x="5334" y="2266"/>
                  </a:lnTo>
                  <a:lnTo>
                    <a:pt x="5407" y="2290"/>
                  </a:lnTo>
                  <a:lnTo>
                    <a:pt x="5407" y="2290"/>
                  </a:lnTo>
                  <a:lnTo>
                    <a:pt x="5504" y="2314"/>
                  </a:lnTo>
                  <a:lnTo>
                    <a:pt x="5602" y="2339"/>
                  </a:lnTo>
                  <a:lnTo>
                    <a:pt x="5699" y="2412"/>
                  </a:lnTo>
                  <a:lnTo>
                    <a:pt x="5797" y="2485"/>
                  </a:lnTo>
                  <a:lnTo>
                    <a:pt x="5797" y="2485"/>
                  </a:lnTo>
                  <a:lnTo>
                    <a:pt x="5845" y="2558"/>
                  </a:lnTo>
                  <a:lnTo>
                    <a:pt x="5870" y="2680"/>
                  </a:lnTo>
                  <a:lnTo>
                    <a:pt x="5845" y="2777"/>
                  </a:lnTo>
                  <a:lnTo>
                    <a:pt x="5797" y="2850"/>
                  </a:lnTo>
                  <a:lnTo>
                    <a:pt x="5797" y="2850"/>
                  </a:lnTo>
                  <a:lnTo>
                    <a:pt x="5699" y="2923"/>
                  </a:lnTo>
                  <a:lnTo>
                    <a:pt x="5602" y="2996"/>
                  </a:lnTo>
                  <a:lnTo>
                    <a:pt x="5504" y="3045"/>
                  </a:lnTo>
                  <a:lnTo>
                    <a:pt x="5407" y="3045"/>
                  </a:lnTo>
                  <a:lnTo>
                    <a:pt x="5407" y="3045"/>
                  </a:lnTo>
                  <a:lnTo>
                    <a:pt x="5310" y="3069"/>
                  </a:lnTo>
                  <a:lnTo>
                    <a:pt x="5163" y="3167"/>
                  </a:lnTo>
                  <a:lnTo>
                    <a:pt x="4993" y="3289"/>
                  </a:lnTo>
                  <a:lnTo>
                    <a:pt x="4847" y="3435"/>
                  </a:lnTo>
                  <a:lnTo>
                    <a:pt x="4847" y="3435"/>
                  </a:lnTo>
                  <a:lnTo>
                    <a:pt x="4676" y="3581"/>
                  </a:lnTo>
                  <a:lnTo>
                    <a:pt x="4506" y="3703"/>
                  </a:lnTo>
                  <a:lnTo>
                    <a:pt x="4384" y="3776"/>
                  </a:lnTo>
                  <a:lnTo>
                    <a:pt x="4262" y="3800"/>
                  </a:lnTo>
                  <a:lnTo>
                    <a:pt x="4262" y="3800"/>
                  </a:lnTo>
                  <a:lnTo>
                    <a:pt x="4141" y="3849"/>
                  </a:lnTo>
                  <a:lnTo>
                    <a:pt x="3970" y="3971"/>
                  </a:lnTo>
                  <a:lnTo>
                    <a:pt x="3726" y="4165"/>
                  </a:lnTo>
                  <a:lnTo>
                    <a:pt x="3483" y="4409"/>
                  </a:lnTo>
                  <a:lnTo>
                    <a:pt x="3142" y="4750"/>
                  </a:lnTo>
                  <a:lnTo>
                    <a:pt x="3142" y="4750"/>
                  </a:lnTo>
                  <a:lnTo>
                    <a:pt x="3020" y="4847"/>
                  </a:lnTo>
                  <a:lnTo>
                    <a:pt x="2874" y="4969"/>
                  </a:lnTo>
                  <a:lnTo>
                    <a:pt x="2557" y="5164"/>
                  </a:lnTo>
                  <a:lnTo>
                    <a:pt x="2265" y="5286"/>
                  </a:lnTo>
                  <a:lnTo>
                    <a:pt x="2119" y="5310"/>
                  </a:lnTo>
                  <a:lnTo>
                    <a:pt x="1997" y="5335"/>
                  </a:lnTo>
                  <a:lnTo>
                    <a:pt x="1997" y="5335"/>
                  </a:lnTo>
                  <a:lnTo>
                    <a:pt x="1754" y="5335"/>
                  </a:lnTo>
                  <a:lnTo>
                    <a:pt x="1535" y="5383"/>
                  </a:lnTo>
                  <a:lnTo>
                    <a:pt x="1364" y="5456"/>
                  </a:lnTo>
                  <a:lnTo>
                    <a:pt x="1242" y="5529"/>
                  </a:lnTo>
                  <a:lnTo>
                    <a:pt x="1242" y="5529"/>
                  </a:lnTo>
                  <a:lnTo>
                    <a:pt x="1169" y="5602"/>
                  </a:lnTo>
                  <a:lnTo>
                    <a:pt x="1096" y="5700"/>
                  </a:lnTo>
                  <a:lnTo>
                    <a:pt x="1047" y="5797"/>
                  </a:lnTo>
                  <a:lnTo>
                    <a:pt x="1047" y="5895"/>
                  </a:lnTo>
                  <a:lnTo>
                    <a:pt x="1047" y="5895"/>
                  </a:lnTo>
                  <a:lnTo>
                    <a:pt x="1047" y="5992"/>
                  </a:lnTo>
                  <a:lnTo>
                    <a:pt x="1096" y="6090"/>
                  </a:lnTo>
                  <a:lnTo>
                    <a:pt x="1169" y="6187"/>
                  </a:lnTo>
                  <a:lnTo>
                    <a:pt x="1242" y="6284"/>
                  </a:lnTo>
                  <a:lnTo>
                    <a:pt x="1242" y="6284"/>
                  </a:lnTo>
                  <a:lnTo>
                    <a:pt x="1315" y="6357"/>
                  </a:lnTo>
                  <a:lnTo>
                    <a:pt x="1413" y="6406"/>
                  </a:lnTo>
                  <a:lnTo>
                    <a:pt x="1535" y="6455"/>
                  </a:lnTo>
                  <a:lnTo>
                    <a:pt x="1608" y="6455"/>
                  </a:lnTo>
                  <a:lnTo>
                    <a:pt x="1608" y="6455"/>
                  </a:lnTo>
                  <a:lnTo>
                    <a:pt x="1729" y="6504"/>
                  </a:lnTo>
                  <a:lnTo>
                    <a:pt x="1876" y="6601"/>
                  </a:lnTo>
                  <a:lnTo>
                    <a:pt x="2070" y="6747"/>
                  </a:lnTo>
                  <a:lnTo>
                    <a:pt x="2290" y="6942"/>
                  </a:lnTo>
                  <a:lnTo>
                    <a:pt x="2290" y="6942"/>
                  </a:lnTo>
                  <a:lnTo>
                    <a:pt x="2484" y="7137"/>
                  </a:lnTo>
                  <a:lnTo>
                    <a:pt x="2679" y="7283"/>
                  </a:lnTo>
                  <a:lnTo>
                    <a:pt x="2825" y="7380"/>
                  </a:lnTo>
                  <a:lnTo>
                    <a:pt x="2947" y="7405"/>
                  </a:lnTo>
                  <a:lnTo>
                    <a:pt x="2947" y="7405"/>
                  </a:lnTo>
                  <a:lnTo>
                    <a:pt x="3093" y="7380"/>
                  </a:lnTo>
                  <a:lnTo>
                    <a:pt x="3166" y="7356"/>
                  </a:lnTo>
                  <a:lnTo>
                    <a:pt x="3239" y="7332"/>
                  </a:lnTo>
                  <a:lnTo>
                    <a:pt x="3239" y="7332"/>
                  </a:lnTo>
                  <a:lnTo>
                    <a:pt x="3288" y="7283"/>
                  </a:lnTo>
                  <a:lnTo>
                    <a:pt x="3410" y="7259"/>
                  </a:lnTo>
                  <a:lnTo>
                    <a:pt x="3556" y="7234"/>
                  </a:lnTo>
                  <a:lnTo>
                    <a:pt x="3702" y="7234"/>
                  </a:lnTo>
                  <a:lnTo>
                    <a:pt x="3702" y="7234"/>
                  </a:lnTo>
                  <a:lnTo>
                    <a:pt x="3873" y="7234"/>
                  </a:lnTo>
                  <a:lnTo>
                    <a:pt x="4019" y="7283"/>
                  </a:lnTo>
                  <a:lnTo>
                    <a:pt x="4165" y="7332"/>
                  </a:lnTo>
                  <a:lnTo>
                    <a:pt x="4262" y="7429"/>
                  </a:lnTo>
                  <a:lnTo>
                    <a:pt x="4262" y="7429"/>
                  </a:lnTo>
                  <a:lnTo>
                    <a:pt x="4360" y="7502"/>
                  </a:lnTo>
                  <a:lnTo>
                    <a:pt x="4457" y="7551"/>
                  </a:lnTo>
                  <a:lnTo>
                    <a:pt x="4555" y="7600"/>
                  </a:lnTo>
                  <a:lnTo>
                    <a:pt x="4652" y="7600"/>
                  </a:lnTo>
                  <a:lnTo>
                    <a:pt x="4652" y="7600"/>
                  </a:lnTo>
                  <a:lnTo>
                    <a:pt x="4749" y="7648"/>
                  </a:lnTo>
                  <a:lnTo>
                    <a:pt x="4896" y="7721"/>
                  </a:lnTo>
                  <a:lnTo>
                    <a:pt x="5066" y="7843"/>
                  </a:lnTo>
                  <a:lnTo>
                    <a:pt x="5212" y="7989"/>
                  </a:lnTo>
                  <a:lnTo>
                    <a:pt x="5212" y="7989"/>
                  </a:lnTo>
                  <a:lnTo>
                    <a:pt x="5383" y="8135"/>
                  </a:lnTo>
                  <a:lnTo>
                    <a:pt x="5553" y="8257"/>
                  </a:lnTo>
                  <a:lnTo>
                    <a:pt x="5699" y="8330"/>
                  </a:lnTo>
                  <a:lnTo>
                    <a:pt x="5797" y="8355"/>
                  </a:lnTo>
                  <a:lnTo>
                    <a:pt x="5797" y="8355"/>
                  </a:lnTo>
                  <a:lnTo>
                    <a:pt x="5870" y="8379"/>
                  </a:lnTo>
                  <a:lnTo>
                    <a:pt x="5992" y="8428"/>
                  </a:lnTo>
                  <a:lnTo>
                    <a:pt x="6089" y="8476"/>
                  </a:lnTo>
                  <a:lnTo>
                    <a:pt x="6162" y="8549"/>
                  </a:lnTo>
                  <a:lnTo>
                    <a:pt x="6162" y="8549"/>
                  </a:lnTo>
                  <a:lnTo>
                    <a:pt x="6259" y="8622"/>
                  </a:lnTo>
                  <a:lnTo>
                    <a:pt x="6357" y="8695"/>
                  </a:lnTo>
                  <a:lnTo>
                    <a:pt x="6454" y="8720"/>
                  </a:lnTo>
                  <a:lnTo>
                    <a:pt x="6552" y="8744"/>
                  </a:lnTo>
                  <a:lnTo>
                    <a:pt x="6552" y="8744"/>
                  </a:lnTo>
                  <a:lnTo>
                    <a:pt x="6649" y="8769"/>
                  </a:lnTo>
                  <a:lnTo>
                    <a:pt x="6747" y="8793"/>
                  </a:lnTo>
                  <a:lnTo>
                    <a:pt x="6844" y="8866"/>
                  </a:lnTo>
                  <a:lnTo>
                    <a:pt x="6941" y="8939"/>
                  </a:lnTo>
                  <a:lnTo>
                    <a:pt x="6941" y="8939"/>
                  </a:lnTo>
                  <a:lnTo>
                    <a:pt x="7014" y="9036"/>
                  </a:lnTo>
                  <a:lnTo>
                    <a:pt x="7063" y="9134"/>
                  </a:lnTo>
                  <a:lnTo>
                    <a:pt x="7112" y="9231"/>
                  </a:lnTo>
                  <a:lnTo>
                    <a:pt x="7112" y="9304"/>
                  </a:lnTo>
                  <a:lnTo>
                    <a:pt x="7112" y="9304"/>
                  </a:lnTo>
                  <a:lnTo>
                    <a:pt x="7112" y="9402"/>
                  </a:lnTo>
                  <a:lnTo>
                    <a:pt x="7063" y="9499"/>
                  </a:lnTo>
                  <a:lnTo>
                    <a:pt x="7014" y="9597"/>
                  </a:lnTo>
                  <a:lnTo>
                    <a:pt x="6941" y="9694"/>
                  </a:lnTo>
                  <a:lnTo>
                    <a:pt x="6941" y="9694"/>
                  </a:lnTo>
                  <a:lnTo>
                    <a:pt x="6868" y="9791"/>
                  </a:lnTo>
                  <a:lnTo>
                    <a:pt x="6795" y="9889"/>
                  </a:lnTo>
                  <a:lnTo>
                    <a:pt x="6747" y="9986"/>
                  </a:lnTo>
                  <a:lnTo>
                    <a:pt x="6747" y="10084"/>
                  </a:lnTo>
                  <a:lnTo>
                    <a:pt x="6747" y="10084"/>
                  </a:lnTo>
                  <a:lnTo>
                    <a:pt x="6722" y="10181"/>
                  </a:lnTo>
                  <a:lnTo>
                    <a:pt x="6625" y="10327"/>
                  </a:lnTo>
                  <a:lnTo>
                    <a:pt x="6503" y="10473"/>
                  </a:lnTo>
                  <a:lnTo>
                    <a:pt x="6357" y="10644"/>
                  </a:lnTo>
                  <a:lnTo>
                    <a:pt x="6357" y="10644"/>
                  </a:lnTo>
                  <a:lnTo>
                    <a:pt x="6211" y="10814"/>
                  </a:lnTo>
                  <a:lnTo>
                    <a:pt x="6089" y="10961"/>
                  </a:lnTo>
                  <a:lnTo>
                    <a:pt x="6016" y="11107"/>
                  </a:lnTo>
                  <a:lnTo>
                    <a:pt x="5992" y="11204"/>
                  </a:lnTo>
                  <a:lnTo>
                    <a:pt x="5992" y="11204"/>
                  </a:lnTo>
                  <a:lnTo>
                    <a:pt x="5943" y="11326"/>
                  </a:lnTo>
                  <a:lnTo>
                    <a:pt x="5870" y="11472"/>
                  </a:lnTo>
                  <a:lnTo>
                    <a:pt x="5748" y="11618"/>
                  </a:lnTo>
                  <a:lnTo>
                    <a:pt x="5602" y="11789"/>
                  </a:lnTo>
                  <a:lnTo>
                    <a:pt x="5602" y="11789"/>
                  </a:lnTo>
                  <a:lnTo>
                    <a:pt x="5456" y="11935"/>
                  </a:lnTo>
                  <a:lnTo>
                    <a:pt x="5334" y="12105"/>
                  </a:lnTo>
                  <a:lnTo>
                    <a:pt x="5261" y="12251"/>
                  </a:lnTo>
                  <a:lnTo>
                    <a:pt x="5212" y="12349"/>
                  </a:lnTo>
                  <a:lnTo>
                    <a:pt x="5212" y="12349"/>
                  </a:lnTo>
                  <a:lnTo>
                    <a:pt x="5188" y="12446"/>
                  </a:lnTo>
                  <a:lnTo>
                    <a:pt x="5139" y="12568"/>
                  </a:lnTo>
                  <a:lnTo>
                    <a:pt x="5042" y="12714"/>
                  </a:lnTo>
                  <a:lnTo>
                    <a:pt x="4944" y="12836"/>
                  </a:lnTo>
                  <a:lnTo>
                    <a:pt x="4944" y="12836"/>
                  </a:lnTo>
                  <a:lnTo>
                    <a:pt x="4822" y="12958"/>
                  </a:lnTo>
                  <a:lnTo>
                    <a:pt x="4725" y="13079"/>
                  </a:lnTo>
                  <a:lnTo>
                    <a:pt x="4676" y="13201"/>
                  </a:lnTo>
                  <a:lnTo>
                    <a:pt x="4652" y="13299"/>
                  </a:lnTo>
                  <a:lnTo>
                    <a:pt x="4652" y="13299"/>
                  </a:lnTo>
                  <a:lnTo>
                    <a:pt x="4676" y="13469"/>
                  </a:lnTo>
                  <a:lnTo>
                    <a:pt x="4701" y="13542"/>
                  </a:lnTo>
                  <a:lnTo>
                    <a:pt x="4749" y="13591"/>
                  </a:lnTo>
                  <a:lnTo>
                    <a:pt x="4749" y="13591"/>
                  </a:lnTo>
                  <a:lnTo>
                    <a:pt x="4774" y="13640"/>
                  </a:lnTo>
                  <a:lnTo>
                    <a:pt x="4822" y="13713"/>
                  </a:lnTo>
                  <a:lnTo>
                    <a:pt x="4847" y="13883"/>
                  </a:lnTo>
                  <a:lnTo>
                    <a:pt x="4847" y="13883"/>
                  </a:lnTo>
                  <a:lnTo>
                    <a:pt x="4822" y="13956"/>
                  </a:lnTo>
                  <a:lnTo>
                    <a:pt x="4774" y="14005"/>
                  </a:lnTo>
                  <a:lnTo>
                    <a:pt x="4725" y="14054"/>
                  </a:lnTo>
                  <a:lnTo>
                    <a:pt x="4652" y="14054"/>
                  </a:lnTo>
                  <a:lnTo>
                    <a:pt x="4652" y="14054"/>
                  </a:lnTo>
                  <a:lnTo>
                    <a:pt x="4555" y="14054"/>
                  </a:lnTo>
                  <a:lnTo>
                    <a:pt x="4457" y="14005"/>
                  </a:lnTo>
                  <a:lnTo>
                    <a:pt x="4360" y="13956"/>
                  </a:lnTo>
                  <a:lnTo>
                    <a:pt x="4262" y="13883"/>
                  </a:lnTo>
                  <a:lnTo>
                    <a:pt x="4262" y="13883"/>
                  </a:lnTo>
                  <a:lnTo>
                    <a:pt x="4189" y="13761"/>
                  </a:lnTo>
                  <a:lnTo>
                    <a:pt x="4141" y="13615"/>
                  </a:lnTo>
                  <a:lnTo>
                    <a:pt x="4092" y="13469"/>
                  </a:lnTo>
                  <a:lnTo>
                    <a:pt x="4092" y="13299"/>
                  </a:lnTo>
                  <a:lnTo>
                    <a:pt x="4092" y="13299"/>
                  </a:lnTo>
                  <a:lnTo>
                    <a:pt x="4067" y="13152"/>
                  </a:lnTo>
                  <a:lnTo>
                    <a:pt x="4019" y="12982"/>
                  </a:lnTo>
                  <a:lnTo>
                    <a:pt x="3970" y="12836"/>
                  </a:lnTo>
                  <a:lnTo>
                    <a:pt x="3897" y="12738"/>
                  </a:lnTo>
                  <a:lnTo>
                    <a:pt x="3897" y="12738"/>
                  </a:lnTo>
                  <a:lnTo>
                    <a:pt x="3848" y="12690"/>
                  </a:lnTo>
                  <a:lnTo>
                    <a:pt x="3824" y="12592"/>
                  </a:lnTo>
                  <a:lnTo>
                    <a:pt x="3751" y="12349"/>
                  </a:lnTo>
                  <a:lnTo>
                    <a:pt x="3726" y="12056"/>
                  </a:lnTo>
                  <a:lnTo>
                    <a:pt x="3702" y="11716"/>
                  </a:lnTo>
                  <a:lnTo>
                    <a:pt x="3702" y="11472"/>
                  </a:lnTo>
                  <a:lnTo>
                    <a:pt x="3702" y="11472"/>
                  </a:lnTo>
                  <a:lnTo>
                    <a:pt x="3702" y="11301"/>
                  </a:lnTo>
                  <a:lnTo>
                    <a:pt x="3653" y="11107"/>
                  </a:lnTo>
                  <a:lnTo>
                    <a:pt x="3629" y="10936"/>
                  </a:lnTo>
                  <a:lnTo>
                    <a:pt x="3556" y="10741"/>
                  </a:lnTo>
                  <a:lnTo>
                    <a:pt x="3483" y="10571"/>
                  </a:lnTo>
                  <a:lnTo>
                    <a:pt x="3410" y="10425"/>
                  </a:lnTo>
                  <a:lnTo>
                    <a:pt x="3312" y="10279"/>
                  </a:lnTo>
                  <a:lnTo>
                    <a:pt x="3239" y="10181"/>
                  </a:lnTo>
                  <a:lnTo>
                    <a:pt x="3239" y="10181"/>
                  </a:lnTo>
                  <a:lnTo>
                    <a:pt x="3045" y="9962"/>
                  </a:lnTo>
                  <a:lnTo>
                    <a:pt x="2898" y="9767"/>
                  </a:lnTo>
                  <a:lnTo>
                    <a:pt x="2801" y="9621"/>
                  </a:lnTo>
                  <a:lnTo>
                    <a:pt x="2752" y="9499"/>
                  </a:lnTo>
                  <a:lnTo>
                    <a:pt x="2752" y="9499"/>
                  </a:lnTo>
                  <a:lnTo>
                    <a:pt x="2728" y="9353"/>
                  </a:lnTo>
                  <a:lnTo>
                    <a:pt x="2704" y="9280"/>
                  </a:lnTo>
                  <a:lnTo>
                    <a:pt x="2655" y="9231"/>
                  </a:lnTo>
                  <a:lnTo>
                    <a:pt x="2655" y="9231"/>
                  </a:lnTo>
                  <a:lnTo>
                    <a:pt x="2631" y="9158"/>
                  </a:lnTo>
                  <a:lnTo>
                    <a:pt x="2582" y="9036"/>
                  </a:lnTo>
                  <a:lnTo>
                    <a:pt x="2582" y="8890"/>
                  </a:lnTo>
                  <a:lnTo>
                    <a:pt x="2557" y="8744"/>
                  </a:lnTo>
                  <a:lnTo>
                    <a:pt x="2557" y="8744"/>
                  </a:lnTo>
                  <a:lnTo>
                    <a:pt x="2582" y="8598"/>
                  </a:lnTo>
                  <a:lnTo>
                    <a:pt x="2582" y="8452"/>
                  </a:lnTo>
                  <a:lnTo>
                    <a:pt x="2631" y="8330"/>
                  </a:lnTo>
                  <a:lnTo>
                    <a:pt x="2655" y="8281"/>
                  </a:lnTo>
                  <a:lnTo>
                    <a:pt x="2655" y="8281"/>
                  </a:lnTo>
                  <a:lnTo>
                    <a:pt x="2704" y="8208"/>
                  </a:lnTo>
                  <a:lnTo>
                    <a:pt x="2728" y="8160"/>
                  </a:lnTo>
                  <a:lnTo>
                    <a:pt x="2752" y="7989"/>
                  </a:lnTo>
                  <a:lnTo>
                    <a:pt x="2752" y="7989"/>
                  </a:lnTo>
                  <a:lnTo>
                    <a:pt x="2728" y="7819"/>
                  </a:lnTo>
                  <a:lnTo>
                    <a:pt x="2704" y="7746"/>
                  </a:lnTo>
                  <a:lnTo>
                    <a:pt x="2655" y="7697"/>
                  </a:lnTo>
                  <a:lnTo>
                    <a:pt x="2655" y="7697"/>
                  </a:lnTo>
                  <a:lnTo>
                    <a:pt x="2606" y="7673"/>
                  </a:lnTo>
                  <a:lnTo>
                    <a:pt x="2533" y="7624"/>
                  </a:lnTo>
                  <a:lnTo>
                    <a:pt x="2363" y="7600"/>
                  </a:lnTo>
                  <a:lnTo>
                    <a:pt x="2363" y="7600"/>
                  </a:lnTo>
                  <a:lnTo>
                    <a:pt x="2265" y="7575"/>
                  </a:lnTo>
                  <a:lnTo>
                    <a:pt x="2119" y="7502"/>
                  </a:lnTo>
                  <a:lnTo>
                    <a:pt x="1973" y="7380"/>
                  </a:lnTo>
                  <a:lnTo>
                    <a:pt x="1802" y="7234"/>
                  </a:lnTo>
                  <a:lnTo>
                    <a:pt x="1802" y="7234"/>
                  </a:lnTo>
                  <a:lnTo>
                    <a:pt x="1632" y="7088"/>
                  </a:lnTo>
                  <a:lnTo>
                    <a:pt x="1486" y="6966"/>
                  </a:lnTo>
                  <a:lnTo>
                    <a:pt x="1340" y="6869"/>
                  </a:lnTo>
                  <a:lnTo>
                    <a:pt x="1242" y="6845"/>
                  </a:lnTo>
                  <a:lnTo>
                    <a:pt x="1242" y="6845"/>
                  </a:lnTo>
                  <a:lnTo>
                    <a:pt x="1121" y="6796"/>
                  </a:lnTo>
                  <a:lnTo>
                    <a:pt x="926" y="6674"/>
                  </a:lnTo>
                  <a:lnTo>
                    <a:pt x="706" y="6504"/>
                  </a:lnTo>
                  <a:lnTo>
                    <a:pt x="463" y="6284"/>
                  </a:lnTo>
                  <a:lnTo>
                    <a:pt x="463" y="6284"/>
                  </a:lnTo>
                  <a:lnTo>
                    <a:pt x="171" y="5919"/>
                  </a:lnTo>
                  <a:lnTo>
                    <a:pt x="0" y="5700"/>
                  </a:lnTo>
                  <a:lnTo>
                    <a:pt x="0" y="5700"/>
                  </a:lnTo>
                  <a:lnTo>
                    <a:pt x="0" y="5724"/>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 name="Shape 757"/>
            <p:cNvSpPr/>
            <p:nvPr/>
          </p:nvSpPr>
          <p:spPr>
            <a:xfrm>
              <a:off x="6128575" y="3695900"/>
              <a:ext cx="86475" cy="47525"/>
            </a:xfrm>
            <a:custGeom>
              <a:avLst/>
              <a:gdLst/>
              <a:ahLst/>
              <a:cxnLst/>
              <a:rect l="0" t="0" r="0" b="0"/>
              <a:pathLst>
                <a:path w="3459" h="1901" fill="none" extrusionOk="0">
                  <a:moveTo>
                    <a:pt x="2022" y="1340"/>
                  </a:moveTo>
                  <a:lnTo>
                    <a:pt x="2022" y="1340"/>
                  </a:lnTo>
                  <a:lnTo>
                    <a:pt x="1924" y="1413"/>
                  </a:lnTo>
                  <a:lnTo>
                    <a:pt x="1827" y="1486"/>
                  </a:lnTo>
                  <a:lnTo>
                    <a:pt x="1729" y="1511"/>
                  </a:lnTo>
                  <a:lnTo>
                    <a:pt x="1632" y="1535"/>
                  </a:lnTo>
                  <a:lnTo>
                    <a:pt x="1632" y="1535"/>
                  </a:lnTo>
                  <a:lnTo>
                    <a:pt x="1559" y="1535"/>
                  </a:lnTo>
                  <a:lnTo>
                    <a:pt x="1461" y="1584"/>
                  </a:lnTo>
                  <a:lnTo>
                    <a:pt x="1340" y="1657"/>
                  </a:lnTo>
                  <a:lnTo>
                    <a:pt x="1267" y="1730"/>
                  </a:lnTo>
                  <a:lnTo>
                    <a:pt x="1267" y="1730"/>
                  </a:lnTo>
                  <a:lnTo>
                    <a:pt x="1169" y="1803"/>
                  </a:lnTo>
                  <a:lnTo>
                    <a:pt x="1072" y="1852"/>
                  </a:lnTo>
                  <a:lnTo>
                    <a:pt x="974" y="1900"/>
                  </a:lnTo>
                  <a:lnTo>
                    <a:pt x="877" y="1900"/>
                  </a:lnTo>
                  <a:lnTo>
                    <a:pt x="877" y="1900"/>
                  </a:lnTo>
                  <a:lnTo>
                    <a:pt x="779" y="1900"/>
                  </a:lnTo>
                  <a:lnTo>
                    <a:pt x="682" y="1852"/>
                  </a:lnTo>
                  <a:lnTo>
                    <a:pt x="585" y="1803"/>
                  </a:lnTo>
                  <a:lnTo>
                    <a:pt x="512" y="1730"/>
                  </a:lnTo>
                  <a:lnTo>
                    <a:pt x="512" y="1730"/>
                  </a:lnTo>
                  <a:lnTo>
                    <a:pt x="438" y="1633"/>
                  </a:lnTo>
                  <a:lnTo>
                    <a:pt x="414" y="1535"/>
                  </a:lnTo>
                  <a:lnTo>
                    <a:pt x="438" y="1438"/>
                  </a:lnTo>
                  <a:lnTo>
                    <a:pt x="512" y="1340"/>
                  </a:lnTo>
                  <a:lnTo>
                    <a:pt x="512" y="1340"/>
                  </a:lnTo>
                  <a:lnTo>
                    <a:pt x="585" y="1243"/>
                  </a:lnTo>
                  <a:lnTo>
                    <a:pt x="633" y="1145"/>
                  </a:lnTo>
                  <a:lnTo>
                    <a:pt x="682" y="1048"/>
                  </a:lnTo>
                  <a:lnTo>
                    <a:pt x="682" y="951"/>
                  </a:lnTo>
                  <a:lnTo>
                    <a:pt x="682" y="951"/>
                  </a:lnTo>
                  <a:lnTo>
                    <a:pt x="658" y="804"/>
                  </a:lnTo>
                  <a:lnTo>
                    <a:pt x="633" y="731"/>
                  </a:lnTo>
                  <a:lnTo>
                    <a:pt x="585" y="683"/>
                  </a:lnTo>
                  <a:lnTo>
                    <a:pt x="585" y="683"/>
                  </a:lnTo>
                  <a:lnTo>
                    <a:pt x="536" y="634"/>
                  </a:lnTo>
                  <a:lnTo>
                    <a:pt x="463" y="610"/>
                  </a:lnTo>
                  <a:lnTo>
                    <a:pt x="317" y="585"/>
                  </a:lnTo>
                  <a:lnTo>
                    <a:pt x="317" y="585"/>
                  </a:lnTo>
                  <a:lnTo>
                    <a:pt x="146" y="561"/>
                  </a:lnTo>
                  <a:lnTo>
                    <a:pt x="73" y="512"/>
                  </a:lnTo>
                  <a:lnTo>
                    <a:pt x="24" y="488"/>
                  </a:lnTo>
                  <a:lnTo>
                    <a:pt x="24" y="488"/>
                  </a:lnTo>
                  <a:lnTo>
                    <a:pt x="0" y="439"/>
                  </a:lnTo>
                  <a:lnTo>
                    <a:pt x="24" y="366"/>
                  </a:lnTo>
                  <a:lnTo>
                    <a:pt x="49" y="293"/>
                  </a:lnTo>
                  <a:lnTo>
                    <a:pt x="122" y="196"/>
                  </a:lnTo>
                  <a:lnTo>
                    <a:pt x="122" y="196"/>
                  </a:lnTo>
                  <a:lnTo>
                    <a:pt x="171" y="171"/>
                  </a:lnTo>
                  <a:lnTo>
                    <a:pt x="268" y="123"/>
                  </a:lnTo>
                  <a:lnTo>
                    <a:pt x="512" y="74"/>
                  </a:lnTo>
                  <a:lnTo>
                    <a:pt x="804" y="25"/>
                  </a:lnTo>
                  <a:lnTo>
                    <a:pt x="1145" y="1"/>
                  </a:lnTo>
                  <a:lnTo>
                    <a:pt x="2509" y="1"/>
                  </a:lnTo>
                  <a:lnTo>
                    <a:pt x="2509" y="1"/>
                  </a:lnTo>
                  <a:lnTo>
                    <a:pt x="2850" y="25"/>
                  </a:lnTo>
                  <a:lnTo>
                    <a:pt x="3142" y="49"/>
                  </a:lnTo>
                  <a:lnTo>
                    <a:pt x="3337" y="74"/>
                  </a:lnTo>
                  <a:lnTo>
                    <a:pt x="3434" y="98"/>
                  </a:lnTo>
                  <a:lnTo>
                    <a:pt x="3434" y="98"/>
                  </a:lnTo>
                  <a:lnTo>
                    <a:pt x="3458" y="123"/>
                  </a:lnTo>
                  <a:lnTo>
                    <a:pt x="3434" y="171"/>
                  </a:lnTo>
                  <a:lnTo>
                    <a:pt x="3361" y="317"/>
                  </a:lnTo>
                  <a:lnTo>
                    <a:pt x="3239" y="488"/>
                  </a:lnTo>
                  <a:lnTo>
                    <a:pt x="3069" y="683"/>
                  </a:lnTo>
                  <a:lnTo>
                    <a:pt x="3069" y="683"/>
                  </a:lnTo>
                  <a:lnTo>
                    <a:pt x="2874" y="853"/>
                  </a:lnTo>
                  <a:lnTo>
                    <a:pt x="2679" y="999"/>
                  </a:lnTo>
                  <a:lnTo>
                    <a:pt x="2509" y="1121"/>
                  </a:lnTo>
                  <a:lnTo>
                    <a:pt x="2411" y="1145"/>
                  </a:lnTo>
                  <a:lnTo>
                    <a:pt x="2411" y="1145"/>
                  </a:lnTo>
                  <a:lnTo>
                    <a:pt x="2314" y="1170"/>
                  </a:lnTo>
                  <a:lnTo>
                    <a:pt x="2216" y="1194"/>
                  </a:lnTo>
                  <a:lnTo>
                    <a:pt x="2119" y="1267"/>
                  </a:lnTo>
                  <a:lnTo>
                    <a:pt x="2022" y="1340"/>
                  </a:lnTo>
                  <a:lnTo>
                    <a:pt x="2022" y="134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 name="Shape 758"/>
            <p:cNvSpPr/>
            <p:nvPr/>
          </p:nvSpPr>
          <p:spPr>
            <a:xfrm>
              <a:off x="6357500" y="3940075"/>
              <a:ext cx="18900" cy="34725"/>
            </a:xfrm>
            <a:custGeom>
              <a:avLst/>
              <a:gdLst/>
              <a:ahLst/>
              <a:cxnLst/>
              <a:rect l="0" t="0" r="0" b="0"/>
              <a:pathLst>
                <a:path w="756" h="1389" fill="none" extrusionOk="0">
                  <a:moveTo>
                    <a:pt x="585" y="682"/>
                  </a:moveTo>
                  <a:lnTo>
                    <a:pt x="585" y="682"/>
                  </a:lnTo>
                  <a:lnTo>
                    <a:pt x="512" y="779"/>
                  </a:lnTo>
                  <a:lnTo>
                    <a:pt x="439" y="877"/>
                  </a:lnTo>
                  <a:lnTo>
                    <a:pt x="390" y="974"/>
                  </a:lnTo>
                  <a:lnTo>
                    <a:pt x="390" y="1072"/>
                  </a:lnTo>
                  <a:lnTo>
                    <a:pt x="390" y="1072"/>
                  </a:lnTo>
                  <a:lnTo>
                    <a:pt x="366" y="1218"/>
                  </a:lnTo>
                  <a:lnTo>
                    <a:pt x="317" y="1291"/>
                  </a:lnTo>
                  <a:lnTo>
                    <a:pt x="293" y="1364"/>
                  </a:lnTo>
                  <a:lnTo>
                    <a:pt x="293" y="1364"/>
                  </a:lnTo>
                  <a:lnTo>
                    <a:pt x="244" y="1388"/>
                  </a:lnTo>
                  <a:lnTo>
                    <a:pt x="195" y="1388"/>
                  </a:lnTo>
                  <a:lnTo>
                    <a:pt x="147" y="1388"/>
                  </a:lnTo>
                  <a:lnTo>
                    <a:pt x="98" y="1364"/>
                  </a:lnTo>
                  <a:lnTo>
                    <a:pt x="98" y="1364"/>
                  </a:lnTo>
                  <a:lnTo>
                    <a:pt x="74" y="1291"/>
                  </a:lnTo>
                  <a:lnTo>
                    <a:pt x="25" y="1169"/>
                  </a:lnTo>
                  <a:lnTo>
                    <a:pt x="25" y="1023"/>
                  </a:lnTo>
                  <a:lnTo>
                    <a:pt x="1" y="877"/>
                  </a:lnTo>
                  <a:lnTo>
                    <a:pt x="1" y="877"/>
                  </a:lnTo>
                  <a:lnTo>
                    <a:pt x="25" y="706"/>
                  </a:lnTo>
                  <a:lnTo>
                    <a:pt x="98" y="536"/>
                  </a:lnTo>
                  <a:lnTo>
                    <a:pt x="171" y="365"/>
                  </a:lnTo>
                  <a:lnTo>
                    <a:pt x="293" y="219"/>
                  </a:lnTo>
                  <a:lnTo>
                    <a:pt x="293" y="219"/>
                  </a:lnTo>
                  <a:lnTo>
                    <a:pt x="415" y="122"/>
                  </a:lnTo>
                  <a:lnTo>
                    <a:pt x="512" y="49"/>
                  </a:lnTo>
                  <a:lnTo>
                    <a:pt x="609" y="0"/>
                  </a:lnTo>
                  <a:lnTo>
                    <a:pt x="682" y="24"/>
                  </a:lnTo>
                  <a:lnTo>
                    <a:pt x="682" y="24"/>
                  </a:lnTo>
                  <a:lnTo>
                    <a:pt x="707" y="73"/>
                  </a:lnTo>
                  <a:lnTo>
                    <a:pt x="731" y="146"/>
                  </a:lnTo>
                  <a:lnTo>
                    <a:pt x="756" y="317"/>
                  </a:lnTo>
                  <a:lnTo>
                    <a:pt x="756" y="317"/>
                  </a:lnTo>
                  <a:lnTo>
                    <a:pt x="756" y="390"/>
                  </a:lnTo>
                  <a:lnTo>
                    <a:pt x="707" y="487"/>
                  </a:lnTo>
                  <a:lnTo>
                    <a:pt x="658" y="609"/>
                  </a:lnTo>
                  <a:lnTo>
                    <a:pt x="585" y="682"/>
                  </a:lnTo>
                  <a:lnTo>
                    <a:pt x="585" y="682"/>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6" name="Shape 759"/>
            <p:cNvSpPr/>
            <p:nvPr/>
          </p:nvSpPr>
          <p:spPr>
            <a:xfrm>
              <a:off x="6202850" y="3720875"/>
              <a:ext cx="204000" cy="278875"/>
            </a:xfrm>
            <a:custGeom>
              <a:avLst/>
              <a:gdLst/>
              <a:ahLst/>
              <a:cxnLst/>
              <a:rect l="0" t="0" r="0" b="0"/>
              <a:pathLst>
                <a:path w="8160" h="11155" fill="none" extrusionOk="0">
                  <a:moveTo>
                    <a:pt x="8159" y="4774"/>
                  </a:moveTo>
                  <a:lnTo>
                    <a:pt x="8159" y="4774"/>
                  </a:lnTo>
                  <a:lnTo>
                    <a:pt x="7599" y="4701"/>
                  </a:lnTo>
                  <a:lnTo>
                    <a:pt x="7283" y="4652"/>
                  </a:lnTo>
                  <a:lnTo>
                    <a:pt x="7136" y="4603"/>
                  </a:lnTo>
                  <a:lnTo>
                    <a:pt x="7136" y="4603"/>
                  </a:lnTo>
                  <a:lnTo>
                    <a:pt x="7088" y="4579"/>
                  </a:lnTo>
                  <a:lnTo>
                    <a:pt x="7015" y="4555"/>
                  </a:lnTo>
                  <a:lnTo>
                    <a:pt x="6844" y="4530"/>
                  </a:lnTo>
                  <a:lnTo>
                    <a:pt x="6844" y="4530"/>
                  </a:lnTo>
                  <a:lnTo>
                    <a:pt x="6747" y="4506"/>
                  </a:lnTo>
                  <a:lnTo>
                    <a:pt x="6649" y="4457"/>
                  </a:lnTo>
                  <a:lnTo>
                    <a:pt x="6552" y="4409"/>
                  </a:lnTo>
                  <a:lnTo>
                    <a:pt x="6454" y="4336"/>
                  </a:lnTo>
                  <a:lnTo>
                    <a:pt x="6454" y="4336"/>
                  </a:lnTo>
                  <a:lnTo>
                    <a:pt x="6381" y="4262"/>
                  </a:lnTo>
                  <a:lnTo>
                    <a:pt x="6308" y="4214"/>
                  </a:lnTo>
                  <a:lnTo>
                    <a:pt x="6235" y="4214"/>
                  </a:lnTo>
                  <a:lnTo>
                    <a:pt x="6187" y="4238"/>
                  </a:lnTo>
                  <a:lnTo>
                    <a:pt x="6187" y="4238"/>
                  </a:lnTo>
                  <a:lnTo>
                    <a:pt x="6162" y="4287"/>
                  </a:lnTo>
                  <a:lnTo>
                    <a:pt x="6162" y="4360"/>
                  </a:lnTo>
                  <a:lnTo>
                    <a:pt x="6211" y="4433"/>
                  </a:lnTo>
                  <a:lnTo>
                    <a:pt x="6284" y="4530"/>
                  </a:lnTo>
                  <a:lnTo>
                    <a:pt x="6284" y="4530"/>
                  </a:lnTo>
                  <a:lnTo>
                    <a:pt x="6357" y="4603"/>
                  </a:lnTo>
                  <a:lnTo>
                    <a:pt x="6454" y="4652"/>
                  </a:lnTo>
                  <a:lnTo>
                    <a:pt x="6576" y="4701"/>
                  </a:lnTo>
                  <a:lnTo>
                    <a:pt x="6649" y="4701"/>
                  </a:lnTo>
                  <a:lnTo>
                    <a:pt x="6649" y="4701"/>
                  </a:lnTo>
                  <a:lnTo>
                    <a:pt x="6747" y="4725"/>
                  </a:lnTo>
                  <a:lnTo>
                    <a:pt x="6844" y="4774"/>
                  </a:lnTo>
                  <a:lnTo>
                    <a:pt x="6942" y="4823"/>
                  </a:lnTo>
                  <a:lnTo>
                    <a:pt x="7039" y="4896"/>
                  </a:lnTo>
                  <a:lnTo>
                    <a:pt x="7039" y="4896"/>
                  </a:lnTo>
                  <a:lnTo>
                    <a:pt x="7063" y="4944"/>
                  </a:lnTo>
                  <a:lnTo>
                    <a:pt x="7088" y="4993"/>
                  </a:lnTo>
                  <a:lnTo>
                    <a:pt x="7063" y="5139"/>
                  </a:lnTo>
                  <a:lnTo>
                    <a:pt x="6966" y="5310"/>
                  </a:lnTo>
                  <a:lnTo>
                    <a:pt x="6844" y="5480"/>
                  </a:lnTo>
                  <a:lnTo>
                    <a:pt x="6844" y="5480"/>
                  </a:lnTo>
                  <a:lnTo>
                    <a:pt x="6674" y="5626"/>
                  </a:lnTo>
                  <a:lnTo>
                    <a:pt x="6528" y="5748"/>
                  </a:lnTo>
                  <a:lnTo>
                    <a:pt x="6381" y="5821"/>
                  </a:lnTo>
                  <a:lnTo>
                    <a:pt x="6284" y="5846"/>
                  </a:lnTo>
                  <a:lnTo>
                    <a:pt x="6284" y="5846"/>
                  </a:lnTo>
                  <a:lnTo>
                    <a:pt x="6113" y="5870"/>
                  </a:lnTo>
                  <a:lnTo>
                    <a:pt x="6040" y="5894"/>
                  </a:lnTo>
                  <a:lnTo>
                    <a:pt x="5992" y="5943"/>
                  </a:lnTo>
                  <a:lnTo>
                    <a:pt x="5992" y="5943"/>
                  </a:lnTo>
                  <a:lnTo>
                    <a:pt x="5943" y="5967"/>
                  </a:lnTo>
                  <a:lnTo>
                    <a:pt x="5894" y="5992"/>
                  </a:lnTo>
                  <a:lnTo>
                    <a:pt x="5846" y="5967"/>
                  </a:lnTo>
                  <a:lnTo>
                    <a:pt x="5797" y="5943"/>
                  </a:lnTo>
                  <a:lnTo>
                    <a:pt x="5797" y="5943"/>
                  </a:lnTo>
                  <a:lnTo>
                    <a:pt x="5773" y="5894"/>
                  </a:lnTo>
                  <a:lnTo>
                    <a:pt x="5724" y="5821"/>
                  </a:lnTo>
                  <a:lnTo>
                    <a:pt x="5699" y="5651"/>
                  </a:lnTo>
                  <a:lnTo>
                    <a:pt x="5699" y="5651"/>
                  </a:lnTo>
                  <a:lnTo>
                    <a:pt x="5675" y="5553"/>
                  </a:lnTo>
                  <a:lnTo>
                    <a:pt x="5602" y="5407"/>
                  </a:lnTo>
                  <a:lnTo>
                    <a:pt x="5480" y="5261"/>
                  </a:lnTo>
                  <a:lnTo>
                    <a:pt x="5334" y="5091"/>
                  </a:lnTo>
                  <a:lnTo>
                    <a:pt x="5334" y="5091"/>
                  </a:lnTo>
                  <a:lnTo>
                    <a:pt x="5188" y="4920"/>
                  </a:lnTo>
                  <a:lnTo>
                    <a:pt x="5066" y="4774"/>
                  </a:lnTo>
                  <a:lnTo>
                    <a:pt x="4969" y="4628"/>
                  </a:lnTo>
                  <a:lnTo>
                    <a:pt x="4944" y="4530"/>
                  </a:lnTo>
                  <a:lnTo>
                    <a:pt x="4944" y="4530"/>
                  </a:lnTo>
                  <a:lnTo>
                    <a:pt x="4944" y="4457"/>
                  </a:lnTo>
                  <a:lnTo>
                    <a:pt x="4920" y="4409"/>
                  </a:lnTo>
                  <a:lnTo>
                    <a:pt x="4896" y="4409"/>
                  </a:lnTo>
                  <a:lnTo>
                    <a:pt x="4847" y="4433"/>
                  </a:lnTo>
                  <a:lnTo>
                    <a:pt x="4847" y="4433"/>
                  </a:lnTo>
                  <a:lnTo>
                    <a:pt x="4823" y="4482"/>
                  </a:lnTo>
                  <a:lnTo>
                    <a:pt x="4774" y="4555"/>
                  </a:lnTo>
                  <a:lnTo>
                    <a:pt x="4750" y="4701"/>
                  </a:lnTo>
                  <a:lnTo>
                    <a:pt x="4750" y="4701"/>
                  </a:lnTo>
                  <a:lnTo>
                    <a:pt x="4774" y="4798"/>
                  </a:lnTo>
                  <a:lnTo>
                    <a:pt x="4847" y="4920"/>
                  </a:lnTo>
                  <a:lnTo>
                    <a:pt x="4920" y="5066"/>
                  </a:lnTo>
                  <a:lnTo>
                    <a:pt x="5042" y="5188"/>
                  </a:lnTo>
                  <a:lnTo>
                    <a:pt x="5042" y="5188"/>
                  </a:lnTo>
                  <a:lnTo>
                    <a:pt x="5139" y="5310"/>
                  </a:lnTo>
                  <a:lnTo>
                    <a:pt x="5237" y="5431"/>
                  </a:lnTo>
                  <a:lnTo>
                    <a:pt x="5310" y="5553"/>
                  </a:lnTo>
                  <a:lnTo>
                    <a:pt x="5334" y="5651"/>
                  </a:lnTo>
                  <a:lnTo>
                    <a:pt x="5334" y="5651"/>
                  </a:lnTo>
                  <a:lnTo>
                    <a:pt x="5334" y="5748"/>
                  </a:lnTo>
                  <a:lnTo>
                    <a:pt x="5383" y="5846"/>
                  </a:lnTo>
                  <a:lnTo>
                    <a:pt x="5432" y="5943"/>
                  </a:lnTo>
                  <a:lnTo>
                    <a:pt x="5505" y="6040"/>
                  </a:lnTo>
                  <a:lnTo>
                    <a:pt x="5505" y="6040"/>
                  </a:lnTo>
                  <a:lnTo>
                    <a:pt x="5626" y="6113"/>
                  </a:lnTo>
                  <a:lnTo>
                    <a:pt x="5773" y="6162"/>
                  </a:lnTo>
                  <a:lnTo>
                    <a:pt x="5919" y="6211"/>
                  </a:lnTo>
                  <a:lnTo>
                    <a:pt x="6089" y="6235"/>
                  </a:lnTo>
                  <a:lnTo>
                    <a:pt x="6089" y="6235"/>
                  </a:lnTo>
                  <a:lnTo>
                    <a:pt x="6235" y="6235"/>
                  </a:lnTo>
                  <a:lnTo>
                    <a:pt x="6357" y="6284"/>
                  </a:lnTo>
                  <a:lnTo>
                    <a:pt x="6430" y="6333"/>
                  </a:lnTo>
                  <a:lnTo>
                    <a:pt x="6454" y="6381"/>
                  </a:lnTo>
                  <a:lnTo>
                    <a:pt x="6454" y="6430"/>
                  </a:lnTo>
                  <a:lnTo>
                    <a:pt x="6454" y="6430"/>
                  </a:lnTo>
                  <a:lnTo>
                    <a:pt x="6430" y="6527"/>
                  </a:lnTo>
                  <a:lnTo>
                    <a:pt x="6308" y="6722"/>
                  </a:lnTo>
                  <a:lnTo>
                    <a:pt x="6113" y="6941"/>
                  </a:lnTo>
                  <a:lnTo>
                    <a:pt x="5894" y="7185"/>
                  </a:lnTo>
                  <a:lnTo>
                    <a:pt x="5894" y="7185"/>
                  </a:lnTo>
                  <a:lnTo>
                    <a:pt x="5675" y="7429"/>
                  </a:lnTo>
                  <a:lnTo>
                    <a:pt x="5505" y="7696"/>
                  </a:lnTo>
                  <a:lnTo>
                    <a:pt x="5358" y="7940"/>
                  </a:lnTo>
                  <a:lnTo>
                    <a:pt x="5334" y="8037"/>
                  </a:lnTo>
                  <a:lnTo>
                    <a:pt x="5334" y="8135"/>
                  </a:lnTo>
                  <a:lnTo>
                    <a:pt x="5334" y="8135"/>
                  </a:lnTo>
                  <a:lnTo>
                    <a:pt x="5334" y="8281"/>
                  </a:lnTo>
                  <a:lnTo>
                    <a:pt x="5358" y="8427"/>
                  </a:lnTo>
                  <a:lnTo>
                    <a:pt x="5383" y="8525"/>
                  </a:lnTo>
                  <a:lnTo>
                    <a:pt x="5432" y="8598"/>
                  </a:lnTo>
                  <a:lnTo>
                    <a:pt x="5432" y="8598"/>
                  </a:lnTo>
                  <a:lnTo>
                    <a:pt x="5456" y="8646"/>
                  </a:lnTo>
                  <a:lnTo>
                    <a:pt x="5480" y="8719"/>
                  </a:lnTo>
                  <a:lnTo>
                    <a:pt x="5505" y="8890"/>
                  </a:lnTo>
                  <a:lnTo>
                    <a:pt x="5505" y="8890"/>
                  </a:lnTo>
                  <a:lnTo>
                    <a:pt x="5480" y="8987"/>
                  </a:lnTo>
                  <a:lnTo>
                    <a:pt x="5383" y="9158"/>
                  </a:lnTo>
                  <a:lnTo>
                    <a:pt x="5237" y="9353"/>
                  </a:lnTo>
                  <a:lnTo>
                    <a:pt x="5042" y="9547"/>
                  </a:lnTo>
                  <a:lnTo>
                    <a:pt x="5042" y="9547"/>
                  </a:lnTo>
                  <a:lnTo>
                    <a:pt x="4847" y="9742"/>
                  </a:lnTo>
                  <a:lnTo>
                    <a:pt x="4701" y="9937"/>
                  </a:lnTo>
                  <a:lnTo>
                    <a:pt x="4603" y="10108"/>
                  </a:lnTo>
                  <a:lnTo>
                    <a:pt x="4555" y="10205"/>
                  </a:lnTo>
                  <a:lnTo>
                    <a:pt x="4555" y="10205"/>
                  </a:lnTo>
                  <a:lnTo>
                    <a:pt x="4530" y="10327"/>
                  </a:lnTo>
                  <a:lnTo>
                    <a:pt x="4457" y="10473"/>
                  </a:lnTo>
                  <a:lnTo>
                    <a:pt x="4336" y="10619"/>
                  </a:lnTo>
                  <a:lnTo>
                    <a:pt x="4189" y="10790"/>
                  </a:lnTo>
                  <a:lnTo>
                    <a:pt x="4189" y="10790"/>
                  </a:lnTo>
                  <a:lnTo>
                    <a:pt x="4019" y="10936"/>
                  </a:lnTo>
                  <a:lnTo>
                    <a:pt x="3873" y="11057"/>
                  </a:lnTo>
                  <a:lnTo>
                    <a:pt x="3727" y="11131"/>
                  </a:lnTo>
                  <a:lnTo>
                    <a:pt x="3605" y="11155"/>
                  </a:lnTo>
                  <a:lnTo>
                    <a:pt x="3605" y="11155"/>
                  </a:lnTo>
                  <a:lnTo>
                    <a:pt x="3532" y="11155"/>
                  </a:lnTo>
                  <a:lnTo>
                    <a:pt x="3434" y="11106"/>
                  </a:lnTo>
                  <a:lnTo>
                    <a:pt x="3337" y="11057"/>
                  </a:lnTo>
                  <a:lnTo>
                    <a:pt x="3240" y="10984"/>
                  </a:lnTo>
                  <a:lnTo>
                    <a:pt x="3240" y="10984"/>
                  </a:lnTo>
                  <a:lnTo>
                    <a:pt x="3167" y="10887"/>
                  </a:lnTo>
                  <a:lnTo>
                    <a:pt x="3093" y="10790"/>
                  </a:lnTo>
                  <a:lnTo>
                    <a:pt x="3069" y="10692"/>
                  </a:lnTo>
                  <a:lnTo>
                    <a:pt x="3045" y="10595"/>
                  </a:lnTo>
                  <a:lnTo>
                    <a:pt x="3045" y="10595"/>
                  </a:lnTo>
                  <a:lnTo>
                    <a:pt x="3020" y="10424"/>
                  </a:lnTo>
                  <a:lnTo>
                    <a:pt x="2996" y="10351"/>
                  </a:lnTo>
                  <a:lnTo>
                    <a:pt x="2947" y="10302"/>
                  </a:lnTo>
                  <a:lnTo>
                    <a:pt x="2947" y="10302"/>
                  </a:lnTo>
                  <a:lnTo>
                    <a:pt x="2923" y="10254"/>
                  </a:lnTo>
                  <a:lnTo>
                    <a:pt x="2874" y="10181"/>
                  </a:lnTo>
                  <a:lnTo>
                    <a:pt x="2850" y="10035"/>
                  </a:lnTo>
                  <a:lnTo>
                    <a:pt x="2850" y="10035"/>
                  </a:lnTo>
                  <a:lnTo>
                    <a:pt x="2826" y="9864"/>
                  </a:lnTo>
                  <a:lnTo>
                    <a:pt x="2801" y="9791"/>
                  </a:lnTo>
                  <a:lnTo>
                    <a:pt x="2752" y="9742"/>
                  </a:lnTo>
                  <a:lnTo>
                    <a:pt x="2752" y="9742"/>
                  </a:lnTo>
                  <a:lnTo>
                    <a:pt x="2728" y="9669"/>
                  </a:lnTo>
                  <a:lnTo>
                    <a:pt x="2704" y="9572"/>
                  </a:lnTo>
                  <a:lnTo>
                    <a:pt x="2679" y="9426"/>
                  </a:lnTo>
                  <a:lnTo>
                    <a:pt x="2655" y="9255"/>
                  </a:lnTo>
                  <a:lnTo>
                    <a:pt x="2655" y="9255"/>
                  </a:lnTo>
                  <a:lnTo>
                    <a:pt x="2679" y="9109"/>
                  </a:lnTo>
                  <a:lnTo>
                    <a:pt x="2704" y="8963"/>
                  </a:lnTo>
                  <a:lnTo>
                    <a:pt x="2728" y="8866"/>
                  </a:lnTo>
                  <a:lnTo>
                    <a:pt x="2752" y="8792"/>
                  </a:lnTo>
                  <a:lnTo>
                    <a:pt x="2752" y="8792"/>
                  </a:lnTo>
                  <a:lnTo>
                    <a:pt x="2801" y="8744"/>
                  </a:lnTo>
                  <a:lnTo>
                    <a:pt x="2826" y="8671"/>
                  </a:lnTo>
                  <a:lnTo>
                    <a:pt x="2850" y="8500"/>
                  </a:lnTo>
                  <a:lnTo>
                    <a:pt x="2850" y="8500"/>
                  </a:lnTo>
                  <a:lnTo>
                    <a:pt x="2826" y="8403"/>
                  </a:lnTo>
                  <a:lnTo>
                    <a:pt x="2777" y="8281"/>
                  </a:lnTo>
                  <a:lnTo>
                    <a:pt x="2679" y="8159"/>
                  </a:lnTo>
                  <a:lnTo>
                    <a:pt x="2582" y="8037"/>
                  </a:lnTo>
                  <a:lnTo>
                    <a:pt x="2582" y="8037"/>
                  </a:lnTo>
                  <a:lnTo>
                    <a:pt x="2460" y="7891"/>
                  </a:lnTo>
                  <a:lnTo>
                    <a:pt x="2363" y="7721"/>
                  </a:lnTo>
                  <a:lnTo>
                    <a:pt x="2314" y="7526"/>
                  </a:lnTo>
                  <a:lnTo>
                    <a:pt x="2290" y="7356"/>
                  </a:lnTo>
                  <a:lnTo>
                    <a:pt x="2290" y="7356"/>
                  </a:lnTo>
                  <a:lnTo>
                    <a:pt x="2290" y="7209"/>
                  </a:lnTo>
                  <a:lnTo>
                    <a:pt x="2265" y="7063"/>
                  </a:lnTo>
                  <a:lnTo>
                    <a:pt x="2217" y="6966"/>
                  </a:lnTo>
                  <a:lnTo>
                    <a:pt x="2192" y="6893"/>
                  </a:lnTo>
                  <a:lnTo>
                    <a:pt x="2192" y="6893"/>
                  </a:lnTo>
                  <a:lnTo>
                    <a:pt x="2144" y="6844"/>
                  </a:lnTo>
                  <a:lnTo>
                    <a:pt x="2071" y="6820"/>
                  </a:lnTo>
                  <a:lnTo>
                    <a:pt x="1900" y="6795"/>
                  </a:lnTo>
                  <a:lnTo>
                    <a:pt x="1900" y="6795"/>
                  </a:lnTo>
                  <a:lnTo>
                    <a:pt x="1754" y="6820"/>
                  </a:lnTo>
                  <a:lnTo>
                    <a:pt x="1681" y="6844"/>
                  </a:lnTo>
                  <a:lnTo>
                    <a:pt x="1632" y="6893"/>
                  </a:lnTo>
                  <a:lnTo>
                    <a:pt x="1632" y="6893"/>
                  </a:lnTo>
                  <a:lnTo>
                    <a:pt x="1559" y="6941"/>
                  </a:lnTo>
                  <a:lnTo>
                    <a:pt x="1437" y="6966"/>
                  </a:lnTo>
                  <a:lnTo>
                    <a:pt x="1291" y="6990"/>
                  </a:lnTo>
                  <a:lnTo>
                    <a:pt x="1145" y="6990"/>
                  </a:lnTo>
                  <a:lnTo>
                    <a:pt x="1145" y="6990"/>
                  </a:lnTo>
                  <a:lnTo>
                    <a:pt x="975" y="6966"/>
                  </a:lnTo>
                  <a:lnTo>
                    <a:pt x="780" y="6868"/>
                  </a:lnTo>
                  <a:lnTo>
                    <a:pt x="561" y="6747"/>
                  </a:lnTo>
                  <a:lnTo>
                    <a:pt x="390" y="6601"/>
                  </a:lnTo>
                  <a:lnTo>
                    <a:pt x="390" y="6601"/>
                  </a:lnTo>
                  <a:lnTo>
                    <a:pt x="317" y="6527"/>
                  </a:lnTo>
                  <a:lnTo>
                    <a:pt x="244" y="6406"/>
                  </a:lnTo>
                  <a:lnTo>
                    <a:pt x="122" y="6113"/>
                  </a:lnTo>
                  <a:lnTo>
                    <a:pt x="49" y="5797"/>
                  </a:lnTo>
                  <a:lnTo>
                    <a:pt x="0" y="5480"/>
                  </a:lnTo>
                  <a:lnTo>
                    <a:pt x="0" y="5480"/>
                  </a:lnTo>
                  <a:lnTo>
                    <a:pt x="25" y="5310"/>
                  </a:lnTo>
                  <a:lnTo>
                    <a:pt x="49" y="5139"/>
                  </a:lnTo>
                  <a:lnTo>
                    <a:pt x="147" y="4798"/>
                  </a:lnTo>
                  <a:lnTo>
                    <a:pt x="220" y="4628"/>
                  </a:lnTo>
                  <a:lnTo>
                    <a:pt x="293" y="4482"/>
                  </a:lnTo>
                  <a:lnTo>
                    <a:pt x="390" y="4336"/>
                  </a:lnTo>
                  <a:lnTo>
                    <a:pt x="487" y="4238"/>
                  </a:lnTo>
                  <a:lnTo>
                    <a:pt x="487" y="4238"/>
                  </a:lnTo>
                  <a:lnTo>
                    <a:pt x="682" y="4043"/>
                  </a:lnTo>
                  <a:lnTo>
                    <a:pt x="877" y="3897"/>
                  </a:lnTo>
                  <a:lnTo>
                    <a:pt x="1048" y="3800"/>
                  </a:lnTo>
                  <a:lnTo>
                    <a:pt x="1145" y="3751"/>
                  </a:lnTo>
                  <a:lnTo>
                    <a:pt x="1145" y="3751"/>
                  </a:lnTo>
                  <a:lnTo>
                    <a:pt x="1316" y="3727"/>
                  </a:lnTo>
                  <a:lnTo>
                    <a:pt x="1389" y="3702"/>
                  </a:lnTo>
                  <a:lnTo>
                    <a:pt x="1437" y="3654"/>
                  </a:lnTo>
                  <a:lnTo>
                    <a:pt x="1437" y="3654"/>
                  </a:lnTo>
                  <a:lnTo>
                    <a:pt x="1510" y="3629"/>
                  </a:lnTo>
                  <a:lnTo>
                    <a:pt x="1608" y="3605"/>
                  </a:lnTo>
                  <a:lnTo>
                    <a:pt x="1754" y="3581"/>
                  </a:lnTo>
                  <a:lnTo>
                    <a:pt x="1900" y="3581"/>
                  </a:lnTo>
                  <a:lnTo>
                    <a:pt x="1900" y="3581"/>
                  </a:lnTo>
                  <a:lnTo>
                    <a:pt x="2071" y="3581"/>
                  </a:lnTo>
                  <a:lnTo>
                    <a:pt x="2241" y="3629"/>
                  </a:lnTo>
                  <a:lnTo>
                    <a:pt x="2363" y="3678"/>
                  </a:lnTo>
                  <a:lnTo>
                    <a:pt x="2485" y="3751"/>
                  </a:lnTo>
                  <a:lnTo>
                    <a:pt x="2485" y="3751"/>
                  </a:lnTo>
                  <a:lnTo>
                    <a:pt x="2558" y="3824"/>
                  </a:lnTo>
                  <a:lnTo>
                    <a:pt x="2655" y="3897"/>
                  </a:lnTo>
                  <a:lnTo>
                    <a:pt x="2777" y="3946"/>
                  </a:lnTo>
                  <a:lnTo>
                    <a:pt x="2850" y="3946"/>
                  </a:lnTo>
                  <a:lnTo>
                    <a:pt x="2850" y="3946"/>
                  </a:lnTo>
                  <a:lnTo>
                    <a:pt x="3020" y="3970"/>
                  </a:lnTo>
                  <a:lnTo>
                    <a:pt x="3093" y="4019"/>
                  </a:lnTo>
                  <a:lnTo>
                    <a:pt x="3142" y="4043"/>
                  </a:lnTo>
                  <a:lnTo>
                    <a:pt x="3142" y="4043"/>
                  </a:lnTo>
                  <a:lnTo>
                    <a:pt x="3191" y="4068"/>
                  </a:lnTo>
                  <a:lnTo>
                    <a:pt x="3240" y="4092"/>
                  </a:lnTo>
                  <a:lnTo>
                    <a:pt x="3288" y="4068"/>
                  </a:lnTo>
                  <a:lnTo>
                    <a:pt x="3337" y="4043"/>
                  </a:lnTo>
                  <a:lnTo>
                    <a:pt x="3337" y="4043"/>
                  </a:lnTo>
                  <a:lnTo>
                    <a:pt x="3386" y="4019"/>
                  </a:lnTo>
                  <a:lnTo>
                    <a:pt x="3459" y="3970"/>
                  </a:lnTo>
                  <a:lnTo>
                    <a:pt x="3605" y="3946"/>
                  </a:lnTo>
                  <a:lnTo>
                    <a:pt x="3605" y="3946"/>
                  </a:lnTo>
                  <a:lnTo>
                    <a:pt x="3775" y="3970"/>
                  </a:lnTo>
                  <a:lnTo>
                    <a:pt x="3848" y="4019"/>
                  </a:lnTo>
                  <a:lnTo>
                    <a:pt x="3897" y="4043"/>
                  </a:lnTo>
                  <a:lnTo>
                    <a:pt x="3897" y="4043"/>
                  </a:lnTo>
                  <a:lnTo>
                    <a:pt x="3970" y="4092"/>
                  </a:lnTo>
                  <a:lnTo>
                    <a:pt x="4068" y="4116"/>
                  </a:lnTo>
                  <a:lnTo>
                    <a:pt x="4214" y="4141"/>
                  </a:lnTo>
                  <a:lnTo>
                    <a:pt x="4384" y="4141"/>
                  </a:lnTo>
                  <a:lnTo>
                    <a:pt x="4384" y="4141"/>
                  </a:lnTo>
                  <a:lnTo>
                    <a:pt x="4530" y="4141"/>
                  </a:lnTo>
                  <a:lnTo>
                    <a:pt x="4677" y="4116"/>
                  </a:lnTo>
                  <a:lnTo>
                    <a:pt x="4774" y="4092"/>
                  </a:lnTo>
                  <a:lnTo>
                    <a:pt x="4847" y="4043"/>
                  </a:lnTo>
                  <a:lnTo>
                    <a:pt x="4847" y="4043"/>
                  </a:lnTo>
                  <a:lnTo>
                    <a:pt x="4896" y="3995"/>
                  </a:lnTo>
                  <a:lnTo>
                    <a:pt x="4920" y="3921"/>
                  </a:lnTo>
                  <a:lnTo>
                    <a:pt x="4944" y="3751"/>
                  </a:lnTo>
                  <a:lnTo>
                    <a:pt x="4944" y="3751"/>
                  </a:lnTo>
                  <a:lnTo>
                    <a:pt x="4944" y="3727"/>
                  </a:lnTo>
                  <a:lnTo>
                    <a:pt x="4920" y="3678"/>
                  </a:lnTo>
                  <a:lnTo>
                    <a:pt x="4823" y="3629"/>
                  </a:lnTo>
                  <a:lnTo>
                    <a:pt x="4701" y="3581"/>
                  </a:lnTo>
                  <a:lnTo>
                    <a:pt x="4555" y="3581"/>
                  </a:lnTo>
                  <a:lnTo>
                    <a:pt x="4555" y="3581"/>
                  </a:lnTo>
                  <a:lnTo>
                    <a:pt x="4409" y="3556"/>
                  </a:lnTo>
                  <a:lnTo>
                    <a:pt x="4238" y="3507"/>
                  </a:lnTo>
                  <a:lnTo>
                    <a:pt x="4092" y="3459"/>
                  </a:lnTo>
                  <a:lnTo>
                    <a:pt x="3995" y="3386"/>
                  </a:lnTo>
                  <a:lnTo>
                    <a:pt x="3995" y="3386"/>
                  </a:lnTo>
                  <a:lnTo>
                    <a:pt x="3897" y="3313"/>
                  </a:lnTo>
                  <a:lnTo>
                    <a:pt x="3800" y="3240"/>
                  </a:lnTo>
                  <a:lnTo>
                    <a:pt x="3702" y="3215"/>
                  </a:lnTo>
                  <a:lnTo>
                    <a:pt x="3605" y="3191"/>
                  </a:lnTo>
                  <a:lnTo>
                    <a:pt x="3605" y="3191"/>
                  </a:lnTo>
                  <a:lnTo>
                    <a:pt x="3532" y="3166"/>
                  </a:lnTo>
                  <a:lnTo>
                    <a:pt x="3434" y="3142"/>
                  </a:lnTo>
                  <a:lnTo>
                    <a:pt x="3337" y="3069"/>
                  </a:lnTo>
                  <a:lnTo>
                    <a:pt x="3240" y="2996"/>
                  </a:lnTo>
                  <a:lnTo>
                    <a:pt x="3240" y="2996"/>
                  </a:lnTo>
                  <a:lnTo>
                    <a:pt x="3167" y="2923"/>
                  </a:lnTo>
                  <a:lnTo>
                    <a:pt x="3069" y="2899"/>
                  </a:lnTo>
                  <a:lnTo>
                    <a:pt x="2996" y="2874"/>
                  </a:lnTo>
                  <a:lnTo>
                    <a:pt x="2947" y="2899"/>
                  </a:lnTo>
                  <a:lnTo>
                    <a:pt x="2947" y="2899"/>
                  </a:lnTo>
                  <a:lnTo>
                    <a:pt x="2899" y="2923"/>
                  </a:lnTo>
                  <a:lnTo>
                    <a:pt x="2826" y="2923"/>
                  </a:lnTo>
                  <a:lnTo>
                    <a:pt x="2752" y="2874"/>
                  </a:lnTo>
                  <a:lnTo>
                    <a:pt x="2655" y="2801"/>
                  </a:lnTo>
                  <a:lnTo>
                    <a:pt x="2655" y="2801"/>
                  </a:lnTo>
                  <a:lnTo>
                    <a:pt x="2582" y="2752"/>
                  </a:lnTo>
                  <a:lnTo>
                    <a:pt x="2509" y="2704"/>
                  </a:lnTo>
                  <a:lnTo>
                    <a:pt x="2436" y="2704"/>
                  </a:lnTo>
                  <a:lnTo>
                    <a:pt x="2387" y="2704"/>
                  </a:lnTo>
                  <a:lnTo>
                    <a:pt x="2387" y="2704"/>
                  </a:lnTo>
                  <a:lnTo>
                    <a:pt x="2338" y="2752"/>
                  </a:lnTo>
                  <a:lnTo>
                    <a:pt x="2265" y="2777"/>
                  </a:lnTo>
                  <a:lnTo>
                    <a:pt x="2095" y="2801"/>
                  </a:lnTo>
                  <a:lnTo>
                    <a:pt x="2095" y="2801"/>
                  </a:lnTo>
                  <a:lnTo>
                    <a:pt x="1997" y="2850"/>
                  </a:lnTo>
                  <a:lnTo>
                    <a:pt x="1851" y="2923"/>
                  </a:lnTo>
                  <a:lnTo>
                    <a:pt x="1681" y="3045"/>
                  </a:lnTo>
                  <a:lnTo>
                    <a:pt x="1535" y="3191"/>
                  </a:lnTo>
                  <a:lnTo>
                    <a:pt x="1535" y="3191"/>
                  </a:lnTo>
                  <a:lnTo>
                    <a:pt x="1364" y="3337"/>
                  </a:lnTo>
                  <a:lnTo>
                    <a:pt x="1194" y="3459"/>
                  </a:lnTo>
                  <a:lnTo>
                    <a:pt x="1072" y="3532"/>
                  </a:lnTo>
                  <a:lnTo>
                    <a:pt x="950" y="3581"/>
                  </a:lnTo>
                  <a:lnTo>
                    <a:pt x="950" y="3581"/>
                  </a:lnTo>
                  <a:lnTo>
                    <a:pt x="804" y="3532"/>
                  </a:lnTo>
                  <a:lnTo>
                    <a:pt x="731" y="3507"/>
                  </a:lnTo>
                  <a:lnTo>
                    <a:pt x="682" y="3483"/>
                  </a:lnTo>
                  <a:lnTo>
                    <a:pt x="682" y="3483"/>
                  </a:lnTo>
                  <a:lnTo>
                    <a:pt x="634" y="3434"/>
                  </a:lnTo>
                  <a:lnTo>
                    <a:pt x="609" y="3361"/>
                  </a:lnTo>
                  <a:lnTo>
                    <a:pt x="585" y="3191"/>
                  </a:lnTo>
                  <a:lnTo>
                    <a:pt x="585" y="3191"/>
                  </a:lnTo>
                  <a:lnTo>
                    <a:pt x="609" y="3020"/>
                  </a:lnTo>
                  <a:lnTo>
                    <a:pt x="634" y="2947"/>
                  </a:lnTo>
                  <a:lnTo>
                    <a:pt x="682" y="2899"/>
                  </a:lnTo>
                  <a:lnTo>
                    <a:pt x="682" y="2899"/>
                  </a:lnTo>
                  <a:lnTo>
                    <a:pt x="731" y="2874"/>
                  </a:lnTo>
                  <a:lnTo>
                    <a:pt x="853" y="2850"/>
                  </a:lnTo>
                  <a:lnTo>
                    <a:pt x="999" y="2826"/>
                  </a:lnTo>
                  <a:lnTo>
                    <a:pt x="1145" y="2801"/>
                  </a:lnTo>
                  <a:lnTo>
                    <a:pt x="1145" y="2801"/>
                  </a:lnTo>
                  <a:lnTo>
                    <a:pt x="1291" y="2801"/>
                  </a:lnTo>
                  <a:lnTo>
                    <a:pt x="1413" y="2752"/>
                  </a:lnTo>
                  <a:lnTo>
                    <a:pt x="1486" y="2704"/>
                  </a:lnTo>
                  <a:lnTo>
                    <a:pt x="1510" y="2655"/>
                  </a:lnTo>
                  <a:lnTo>
                    <a:pt x="1535" y="2631"/>
                  </a:lnTo>
                  <a:lnTo>
                    <a:pt x="1535" y="2631"/>
                  </a:lnTo>
                  <a:lnTo>
                    <a:pt x="1486" y="2460"/>
                  </a:lnTo>
                  <a:lnTo>
                    <a:pt x="1462" y="2387"/>
                  </a:lnTo>
                  <a:lnTo>
                    <a:pt x="1437" y="2338"/>
                  </a:lnTo>
                  <a:lnTo>
                    <a:pt x="1437" y="2338"/>
                  </a:lnTo>
                  <a:lnTo>
                    <a:pt x="1389" y="2290"/>
                  </a:lnTo>
                  <a:lnTo>
                    <a:pt x="1389" y="2241"/>
                  </a:lnTo>
                  <a:lnTo>
                    <a:pt x="1389" y="2192"/>
                  </a:lnTo>
                  <a:lnTo>
                    <a:pt x="1437" y="2144"/>
                  </a:lnTo>
                  <a:lnTo>
                    <a:pt x="1437" y="2144"/>
                  </a:lnTo>
                  <a:lnTo>
                    <a:pt x="1486" y="2119"/>
                  </a:lnTo>
                  <a:lnTo>
                    <a:pt x="1559" y="2070"/>
                  </a:lnTo>
                  <a:lnTo>
                    <a:pt x="1705" y="2046"/>
                  </a:lnTo>
                  <a:lnTo>
                    <a:pt x="1705" y="2046"/>
                  </a:lnTo>
                  <a:lnTo>
                    <a:pt x="1803" y="2046"/>
                  </a:lnTo>
                  <a:lnTo>
                    <a:pt x="1900" y="1997"/>
                  </a:lnTo>
                  <a:lnTo>
                    <a:pt x="1997" y="1924"/>
                  </a:lnTo>
                  <a:lnTo>
                    <a:pt x="2095" y="1851"/>
                  </a:lnTo>
                  <a:lnTo>
                    <a:pt x="2095" y="1851"/>
                  </a:lnTo>
                  <a:lnTo>
                    <a:pt x="2168" y="1778"/>
                  </a:lnTo>
                  <a:lnTo>
                    <a:pt x="2241" y="1681"/>
                  </a:lnTo>
                  <a:lnTo>
                    <a:pt x="2265" y="1559"/>
                  </a:lnTo>
                  <a:lnTo>
                    <a:pt x="2290" y="1486"/>
                  </a:lnTo>
                  <a:lnTo>
                    <a:pt x="2290" y="1486"/>
                  </a:lnTo>
                  <a:lnTo>
                    <a:pt x="2265" y="1315"/>
                  </a:lnTo>
                  <a:lnTo>
                    <a:pt x="2217" y="1242"/>
                  </a:lnTo>
                  <a:lnTo>
                    <a:pt x="2192" y="1194"/>
                  </a:lnTo>
                  <a:lnTo>
                    <a:pt x="2192" y="1194"/>
                  </a:lnTo>
                  <a:lnTo>
                    <a:pt x="2192" y="1169"/>
                  </a:lnTo>
                  <a:lnTo>
                    <a:pt x="2192" y="1121"/>
                  </a:lnTo>
                  <a:lnTo>
                    <a:pt x="2265" y="999"/>
                  </a:lnTo>
                  <a:lnTo>
                    <a:pt x="2387" y="828"/>
                  </a:lnTo>
                  <a:lnTo>
                    <a:pt x="2582" y="634"/>
                  </a:lnTo>
                  <a:lnTo>
                    <a:pt x="2582" y="634"/>
                  </a:lnTo>
                  <a:lnTo>
                    <a:pt x="2679" y="536"/>
                  </a:lnTo>
                  <a:lnTo>
                    <a:pt x="2826" y="439"/>
                  </a:lnTo>
                  <a:lnTo>
                    <a:pt x="2972" y="366"/>
                  </a:lnTo>
                  <a:lnTo>
                    <a:pt x="3142" y="293"/>
                  </a:lnTo>
                  <a:lnTo>
                    <a:pt x="3483" y="195"/>
                  </a:lnTo>
                  <a:lnTo>
                    <a:pt x="3654" y="171"/>
                  </a:lnTo>
                  <a:lnTo>
                    <a:pt x="3800" y="146"/>
                  </a:lnTo>
                  <a:lnTo>
                    <a:pt x="3800" y="146"/>
                  </a:lnTo>
                  <a:lnTo>
                    <a:pt x="4116" y="171"/>
                  </a:lnTo>
                  <a:lnTo>
                    <a:pt x="4360" y="171"/>
                  </a:lnTo>
                  <a:lnTo>
                    <a:pt x="4555" y="220"/>
                  </a:lnTo>
                  <a:lnTo>
                    <a:pt x="4652" y="244"/>
                  </a:lnTo>
                  <a:lnTo>
                    <a:pt x="4652" y="244"/>
                  </a:lnTo>
                  <a:lnTo>
                    <a:pt x="4701" y="268"/>
                  </a:lnTo>
                  <a:lnTo>
                    <a:pt x="4750" y="293"/>
                  </a:lnTo>
                  <a:lnTo>
                    <a:pt x="4798" y="268"/>
                  </a:lnTo>
                  <a:lnTo>
                    <a:pt x="4847" y="244"/>
                  </a:lnTo>
                  <a:lnTo>
                    <a:pt x="4847" y="244"/>
                  </a:lnTo>
                  <a:lnTo>
                    <a:pt x="5018" y="195"/>
                  </a:lnTo>
                  <a:lnTo>
                    <a:pt x="5407" y="122"/>
                  </a:lnTo>
                  <a:lnTo>
                    <a:pt x="5821" y="25"/>
                  </a:lnTo>
                  <a:lnTo>
                    <a:pt x="6138"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p14="http://schemas.microsoft.com/office/powerpoint/2010/main" val="3957737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7" name="Shape 217"/>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13</a:t>
            </a:fld>
            <a:endParaRPr lang="en"/>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8410" y="795753"/>
            <a:ext cx="3853674" cy="4156347"/>
          </a:xfrm>
          <a:prstGeom prst="rect">
            <a:avLst/>
          </a:prstGeom>
        </p:spPr>
      </p:pic>
      <p:sp>
        <p:nvSpPr>
          <p:cNvPr id="6" name="Rectangle 5"/>
          <p:cNvSpPr/>
          <p:nvPr/>
        </p:nvSpPr>
        <p:spPr>
          <a:xfrm>
            <a:off x="3660435" y="3335949"/>
            <a:ext cx="364202" cy="307777"/>
          </a:xfrm>
          <a:prstGeom prst="rect">
            <a:avLst/>
          </a:prstGeom>
        </p:spPr>
        <p:txBody>
          <a:bodyPr wrap="none">
            <a:spAutoFit/>
          </a:bodyPr>
          <a:lstStyle/>
          <a:p>
            <a:r>
              <a:rPr lang="en" dirty="0">
                <a:solidFill>
                  <a:srgbClr val="263248"/>
                </a:solidFill>
                <a:latin typeface="Roboto Condensed"/>
                <a:ea typeface="Roboto Condensed"/>
                <a:cs typeface="Roboto Condensed"/>
                <a:sym typeface="Roboto Condensed"/>
              </a:rPr>
              <a:t>👤</a:t>
            </a:r>
            <a:endParaRPr lang="en-US" dirty="0"/>
          </a:p>
        </p:txBody>
      </p:sp>
      <p:sp>
        <p:nvSpPr>
          <p:cNvPr id="11" name="Rectangle 10"/>
          <p:cNvSpPr/>
          <p:nvPr/>
        </p:nvSpPr>
        <p:spPr>
          <a:xfrm>
            <a:off x="3960159" y="1935721"/>
            <a:ext cx="364202" cy="307777"/>
          </a:xfrm>
          <a:prstGeom prst="rect">
            <a:avLst/>
          </a:prstGeom>
        </p:spPr>
        <p:txBody>
          <a:bodyPr wrap="none">
            <a:spAutoFit/>
          </a:bodyPr>
          <a:lstStyle/>
          <a:p>
            <a:r>
              <a:rPr lang="en" dirty="0">
                <a:solidFill>
                  <a:srgbClr val="263248"/>
                </a:solidFill>
                <a:latin typeface="Roboto Condensed"/>
                <a:ea typeface="Roboto Condensed"/>
                <a:cs typeface="Roboto Condensed"/>
                <a:sym typeface="Roboto Condensed"/>
              </a:rPr>
              <a:t>👤</a:t>
            </a:r>
            <a:endParaRPr lang="en-US" dirty="0"/>
          </a:p>
        </p:txBody>
      </p:sp>
      <p:grpSp>
        <p:nvGrpSpPr>
          <p:cNvPr id="12" name="Shape 360"/>
          <p:cNvGrpSpPr/>
          <p:nvPr/>
        </p:nvGrpSpPr>
        <p:grpSpPr>
          <a:xfrm rot="10800000">
            <a:off x="3040610" y="1675506"/>
            <a:ext cx="1134223" cy="322896"/>
            <a:chOff x="2689941" y="1287959"/>
            <a:chExt cx="7261354" cy="2067200"/>
          </a:xfrm>
        </p:grpSpPr>
        <p:sp>
          <p:nvSpPr>
            <p:cNvPr id="13"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4" name="Shape 362"/>
            <p:cNvSpPr/>
            <p:nvPr/>
          </p:nvSpPr>
          <p:spPr>
            <a:xfrm rot="10800000" flipH="1">
              <a:off x="3905358" y="1697076"/>
              <a:ext cx="4801199" cy="1243799"/>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800" b="1" dirty="0">
                  <a:solidFill>
                    <a:srgbClr val="FFFFFF"/>
                  </a:solidFill>
                  <a:latin typeface="Roboto Condensed"/>
                  <a:ea typeface="Roboto Condensed"/>
                  <a:cs typeface="Roboto Condensed"/>
                  <a:sym typeface="Roboto Condensed"/>
                </a:rPr>
                <a:t>Delhi</a:t>
              </a:r>
            </a:p>
          </p:txBody>
        </p:sp>
        <p:sp>
          <p:nvSpPr>
            <p:cNvPr id="15"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6"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7"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grpSp>
        <p:nvGrpSpPr>
          <p:cNvPr id="18" name="Shape 360"/>
          <p:cNvGrpSpPr/>
          <p:nvPr/>
        </p:nvGrpSpPr>
        <p:grpSpPr>
          <a:xfrm rot="10800000">
            <a:off x="2736261" y="3136338"/>
            <a:ext cx="1134223" cy="322896"/>
            <a:chOff x="2689941" y="1287959"/>
            <a:chExt cx="7261354" cy="2067200"/>
          </a:xfrm>
        </p:grpSpPr>
        <p:sp>
          <p:nvSpPr>
            <p:cNvPr id="19"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0" name="Shape 362"/>
            <p:cNvSpPr/>
            <p:nvPr/>
          </p:nvSpPr>
          <p:spPr>
            <a:xfrm rot="10800000" flipH="1">
              <a:off x="3905358" y="1697076"/>
              <a:ext cx="4801199" cy="1243799"/>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800" b="1" dirty="0">
                  <a:solidFill>
                    <a:srgbClr val="FFFFFF"/>
                  </a:solidFill>
                  <a:latin typeface="Roboto Condensed"/>
                  <a:ea typeface="Roboto Condensed"/>
                  <a:cs typeface="Roboto Condensed"/>
                  <a:sym typeface="Roboto Condensed"/>
                </a:rPr>
                <a:t>Mumbai</a:t>
              </a:r>
            </a:p>
          </p:txBody>
        </p:sp>
        <p:sp>
          <p:nvSpPr>
            <p:cNvPr id="21"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2"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3"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cxnSp>
        <p:nvCxnSpPr>
          <p:cNvPr id="8" name="Curved Connector 7"/>
          <p:cNvCxnSpPr/>
          <p:nvPr/>
        </p:nvCxnSpPr>
        <p:spPr>
          <a:xfrm rot="5400000" flipH="1" flipV="1">
            <a:off x="3494760" y="2657605"/>
            <a:ext cx="1186005" cy="255206"/>
          </a:xfrm>
          <a:prstGeom prst="curvedConnector3">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8" name="Shape 249"/>
          <p:cNvSpPr txBox="1">
            <a:spLocks/>
          </p:cNvSpPr>
          <p:nvPr/>
        </p:nvSpPr>
        <p:spPr>
          <a:xfrm>
            <a:off x="2527616" y="212914"/>
            <a:ext cx="4408134" cy="405705"/>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ct val="100000"/>
              <a:buFont typeface="Roboto Condensed"/>
              <a:buNone/>
              <a:defRPr sz="2000" b="1" i="0" u="none" strike="noStrike" cap="none">
                <a:solidFill>
                  <a:srgbClr val="FFFFFF"/>
                </a:solidFill>
                <a:latin typeface="Roboto Condensed"/>
                <a:ea typeface="Roboto Condensed"/>
                <a:cs typeface="Roboto Condensed"/>
                <a:sym typeface="Roboto Condensed"/>
              </a:defRPr>
            </a:lvl1pPr>
            <a:lvl2pPr lvl="1">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9pPr>
          </a:lstStyle>
          <a:p>
            <a:r>
              <a:rPr lang="en" sz="1600" dirty="0">
                <a:solidFill>
                  <a:srgbClr val="FF9800"/>
                </a:solidFill>
              </a:rPr>
              <a:t>A user is travelling from Delhi to Mumbai</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23396" y="1788265"/>
            <a:ext cx="284356" cy="420274"/>
          </a:xfrm>
          <a:prstGeom prst="rect">
            <a:avLst/>
          </a:prstGeom>
        </p:spPr>
      </p:pic>
      <p:pic>
        <p:nvPicPr>
          <p:cNvPr id="30" name="Picture 2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55950" y="3300020"/>
            <a:ext cx="284356" cy="42027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Shape 471"/>
          <p:cNvSpPr/>
          <p:nvPr/>
        </p:nvSpPr>
        <p:spPr>
          <a:xfrm>
            <a:off x="2934413" y="142081"/>
            <a:ext cx="1226619" cy="134330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473" name="Shape 473"/>
          <p:cNvSpPr/>
          <p:nvPr/>
        </p:nvSpPr>
        <p:spPr>
          <a:xfrm>
            <a:off x="3129143" y="606651"/>
            <a:ext cx="864795" cy="691224"/>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TRAVEL ALARM REQUEST</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endParaRPr lang="en" sz="1000" dirty="0">
              <a:solidFill>
                <a:srgbClr val="3F5378"/>
              </a:solidFill>
              <a:latin typeface="Roboto Condensed"/>
              <a:ea typeface="Roboto Condensed"/>
              <a:cs typeface="Roboto Condensed"/>
              <a:sym typeface="Roboto Condensed"/>
            </a:endParaRPr>
          </a:p>
        </p:txBody>
      </p:sp>
      <p:sp>
        <p:nvSpPr>
          <p:cNvPr id="474" name="Shape 47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14</a:t>
            </a:fld>
            <a:endParaRPr lang="en"/>
          </a:p>
        </p:txBody>
      </p:sp>
      <p:sp>
        <p:nvSpPr>
          <p:cNvPr id="6" name="Shape 495"/>
          <p:cNvSpPr/>
          <p:nvPr/>
        </p:nvSpPr>
        <p:spPr>
          <a:xfrm>
            <a:off x="6957291" y="1808208"/>
            <a:ext cx="1143594" cy="1102689"/>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7" name="Shape 473"/>
          <p:cNvSpPr/>
          <p:nvPr/>
        </p:nvSpPr>
        <p:spPr>
          <a:xfrm>
            <a:off x="7096690" y="2124994"/>
            <a:ext cx="864795" cy="691224"/>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SERVER</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endParaRPr lang="en" sz="1000" dirty="0">
              <a:solidFill>
                <a:srgbClr val="3F5378"/>
              </a:solidFill>
              <a:latin typeface="Roboto Condensed"/>
              <a:ea typeface="Roboto Condensed"/>
              <a:cs typeface="Roboto Condensed"/>
              <a:sym typeface="Roboto Condensed"/>
            </a:endParaRPr>
          </a:p>
        </p:txBody>
      </p:sp>
      <p:cxnSp>
        <p:nvCxnSpPr>
          <p:cNvPr id="3" name="Curved Connector 2"/>
          <p:cNvCxnSpPr/>
          <p:nvPr/>
        </p:nvCxnSpPr>
        <p:spPr>
          <a:xfrm>
            <a:off x="4234638" y="582964"/>
            <a:ext cx="2649047" cy="1420453"/>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Shape 471"/>
          <p:cNvSpPr/>
          <p:nvPr/>
        </p:nvSpPr>
        <p:spPr>
          <a:xfrm>
            <a:off x="1030585" y="960553"/>
            <a:ext cx="1287885" cy="139899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13" name="Shape 473"/>
          <p:cNvSpPr/>
          <p:nvPr/>
        </p:nvSpPr>
        <p:spPr>
          <a:xfrm>
            <a:off x="998017" y="1005110"/>
            <a:ext cx="1353019"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ENTER REGION NAME</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r>
              <a:rPr lang="en" sz="1000" dirty="0">
                <a:solidFill>
                  <a:srgbClr val="3F5378"/>
                </a:solidFill>
                <a:latin typeface="Roboto Condensed"/>
                <a:ea typeface="Roboto Condensed"/>
                <a:cs typeface="Roboto Condensed"/>
                <a:sym typeface="Roboto Condensed"/>
              </a:rPr>
              <a:t>Region Name:</a:t>
            </a:r>
          </a:p>
          <a:p>
            <a:pPr lvl="0" algn="ctr">
              <a:spcBef>
                <a:spcPts val="0"/>
              </a:spcBef>
              <a:buNone/>
            </a:pPr>
            <a:r>
              <a:rPr lang="en" sz="1000" dirty="0">
                <a:solidFill>
                  <a:srgbClr val="FCAC36"/>
                </a:solidFill>
                <a:latin typeface="Roboto Condensed"/>
                <a:ea typeface="Roboto Condensed"/>
                <a:cs typeface="Roboto Condensed"/>
                <a:sym typeface="Roboto Condensed"/>
              </a:rPr>
              <a:t>NAVI MUMBAI</a:t>
            </a:r>
          </a:p>
        </p:txBody>
      </p:sp>
      <p:cxnSp>
        <p:nvCxnSpPr>
          <p:cNvPr id="14" name="Straight Arrow Connector 13"/>
          <p:cNvCxnSpPr/>
          <p:nvPr/>
        </p:nvCxnSpPr>
        <p:spPr>
          <a:xfrm>
            <a:off x="2351036" y="1660052"/>
            <a:ext cx="4532649" cy="56939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Shape 471"/>
          <p:cNvSpPr/>
          <p:nvPr/>
        </p:nvSpPr>
        <p:spPr>
          <a:xfrm>
            <a:off x="1030584" y="2600708"/>
            <a:ext cx="1317021" cy="1437036"/>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20" name="Shape 473"/>
          <p:cNvSpPr/>
          <p:nvPr/>
        </p:nvSpPr>
        <p:spPr>
          <a:xfrm>
            <a:off x="1030585" y="2794776"/>
            <a:ext cx="1353019"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SELECT YOUR OPTION</a:t>
            </a:r>
          </a:p>
          <a:p>
            <a:pPr marL="228600" lvl="0" indent="-228600">
              <a:spcBef>
                <a:spcPts val="0"/>
              </a:spcBef>
              <a:buAutoNum type="arabicPeriod"/>
            </a:pPr>
            <a:r>
              <a:rPr lang="en" sz="1000" dirty="0">
                <a:solidFill>
                  <a:srgbClr val="3F5378"/>
                </a:solidFill>
                <a:latin typeface="Roboto Condensed"/>
                <a:ea typeface="Roboto Condensed"/>
                <a:cs typeface="Roboto Condensed"/>
                <a:sym typeface="Roboto Condensed"/>
              </a:rPr>
              <a:t>Panvel</a:t>
            </a:r>
          </a:p>
          <a:p>
            <a:pPr marL="228600" lvl="0" indent="-228600">
              <a:spcBef>
                <a:spcPts val="0"/>
              </a:spcBef>
              <a:buAutoNum type="arabicPeriod"/>
            </a:pPr>
            <a:r>
              <a:rPr lang="en" sz="1000" dirty="0">
                <a:solidFill>
                  <a:srgbClr val="3F5378"/>
                </a:solidFill>
                <a:latin typeface="Roboto Condensed"/>
                <a:ea typeface="Roboto Condensed"/>
                <a:cs typeface="Roboto Condensed"/>
                <a:sym typeface="Roboto Condensed"/>
              </a:rPr>
              <a:t>Vashi</a:t>
            </a:r>
          </a:p>
          <a:p>
            <a:pPr marL="228600" lvl="0" indent="-228600">
              <a:spcBef>
                <a:spcPts val="0"/>
              </a:spcBef>
              <a:buAutoNum type="arabicPeriod"/>
            </a:pPr>
            <a:r>
              <a:rPr lang="en" sz="1000" dirty="0">
                <a:solidFill>
                  <a:srgbClr val="3F5378"/>
                </a:solidFill>
                <a:latin typeface="Roboto Condensed"/>
                <a:ea typeface="Roboto Condensed"/>
                <a:cs typeface="Roboto Condensed"/>
                <a:sym typeface="Roboto Condensed"/>
              </a:rPr>
              <a:t>Belapur</a:t>
            </a:r>
          </a:p>
          <a:p>
            <a:pPr marL="228600" lvl="0" indent="-228600">
              <a:spcBef>
                <a:spcPts val="0"/>
              </a:spcBef>
              <a:buAutoNum type="arabicPeriod"/>
            </a:pPr>
            <a:r>
              <a:rPr lang="en" sz="1000" dirty="0">
                <a:solidFill>
                  <a:srgbClr val="3F5378"/>
                </a:solidFill>
                <a:latin typeface="Roboto Condensed"/>
                <a:ea typeface="Roboto Condensed"/>
                <a:cs typeface="Roboto Condensed"/>
                <a:sym typeface="Roboto Condensed"/>
              </a:rPr>
              <a:t>Select All</a:t>
            </a:r>
          </a:p>
          <a:p>
            <a:pPr lvl="0" algn="ctr">
              <a:spcBef>
                <a:spcPts val="0"/>
              </a:spcBef>
              <a:buNone/>
            </a:pPr>
            <a:r>
              <a:rPr lang="en" sz="1000" dirty="0">
                <a:solidFill>
                  <a:srgbClr val="3F5378"/>
                </a:solidFill>
                <a:latin typeface="Roboto Condensed"/>
                <a:ea typeface="Roboto Condensed"/>
                <a:cs typeface="Roboto Condensed"/>
                <a:sym typeface="Roboto Condensed"/>
              </a:rPr>
              <a:t>Selected Option:</a:t>
            </a:r>
          </a:p>
          <a:p>
            <a:pPr lvl="0" algn="ctr">
              <a:spcBef>
                <a:spcPts val="0"/>
              </a:spcBef>
              <a:buNone/>
            </a:pPr>
            <a:r>
              <a:rPr lang="en" sz="1000" dirty="0">
                <a:solidFill>
                  <a:srgbClr val="FCAC36"/>
                </a:solidFill>
                <a:latin typeface="Roboto Condensed"/>
                <a:ea typeface="Roboto Condensed"/>
                <a:cs typeface="Roboto Condensed"/>
                <a:sym typeface="Roboto Condensed"/>
              </a:rPr>
              <a:t>02 (VASHI)</a:t>
            </a:r>
          </a:p>
        </p:txBody>
      </p:sp>
      <p:cxnSp>
        <p:nvCxnSpPr>
          <p:cNvPr id="16" name="Straight Arrow Connector 15"/>
          <p:cNvCxnSpPr/>
          <p:nvPr/>
        </p:nvCxnSpPr>
        <p:spPr>
          <a:xfrm flipV="1">
            <a:off x="2383604" y="2359552"/>
            <a:ext cx="4500081" cy="55134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Shape 471"/>
          <p:cNvSpPr/>
          <p:nvPr/>
        </p:nvSpPr>
        <p:spPr>
          <a:xfrm>
            <a:off x="2670054" y="3041002"/>
            <a:ext cx="1617198" cy="1911098"/>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24" name="Shape 473"/>
          <p:cNvSpPr/>
          <p:nvPr/>
        </p:nvSpPr>
        <p:spPr>
          <a:xfrm>
            <a:off x="2706053" y="3300207"/>
            <a:ext cx="1520113" cy="1358986"/>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ALARM DETAILS</a:t>
            </a:r>
          </a:p>
          <a:p>
            <a:pPr lvl="0" algn="just">
              <a:spcBef>
                <a:spcPts val="0"/>
              </a:spcBef>
              <a:buNone/>
            </a:pPr>
            <a:r>
              <a:rPr lang="en" sz="1000" dirty="0">
                <a:solidFill>
                  <a:srgbClr val="3F5378"/>
                </a:solidFill>
                <a:latin typeface="Roboto Condensed"/>
                <a:ea typeface="Roboto Condensed"/>
                <a:cs typeface="Roboto Condensed"/>
                <a:sym typeface="Roboto Condensed"/>
              </a:rPr>
              <a:t>Current Location: Delhi</a:t>
            </a:r>
          </a:p>
          <a:p>
            <a:pPr lvl="0" algn="just">
              <a:spcBef>
                <a:spcPts val="0"/>
              </a:spcBef>
              <a:buNone/>
            </a:pPr>
            <a:r>
              <a:rPr lang="en" sz="1000" dirty="0">
                <a:solidFill>
                  <a:srgbClr val="3F5378"/>
                </a:solidFill>
                <a:latin typeface="Roboto Condensed"/>
                <a:ea typeface="Roboto Condensed"/>
                <a:cs typeface="Roboto Condensed"/>
                <a:sym typeface="Roboto Condensed"/>
              </a:rPr>
              <a:t>Destination: Mumbai</a:t>
            </a:r>
          </a:p>
          <a:p>
            <a:pPr lvl="0" algn="just">
              <a:spcBef>
                <a:spcPts val="0"/>
              </a:spcBef>
              <a:buNone/>
            </a:pPr>
            <a:r>
              <a:rPr lang="en" sz="1000" dirty="0">
                <a:solidFill>
                  <a:srgbClr val="3F5378"/>
                </a:solidFill>
                <a:latin typeface="Roboto Condensed"/>
                <a:ea typeface="Roboto Condensed"/>
                <a:cs typeface="Roboto Condensed"/>
                <a:sym typeface="Roboto Condensed"/>
              </a:rPr>
              <a:t>Land Mark: V</a:t>
            </a:r>
            <a:r>
              <a:rPr lang="en-US" sz="1000" dirty="0">
                <a:solidFill>
                  <a:srgbClr val="3F5378"/>
                </a:solidFill>
                <a:latin typeface="Roboto Condensed"/>
                <a:ea typeface="Roboto Condensed"/>
                <a:cs typeface="Roboto Condensed"/>
                <a:sym typeface="Roboto Condensed"/>
              </a:rPr>
              <a:t>a</a:t>
            </a:r>
            <a:r>
              <a:rPr lang="en" sz="1000" dirty="0">
                <a:solidFill>
                  <a:srgbClr val="3F5378"/>
                </a:solidFill>
                <a:latin typeface="Roboto Condensed"/>
                <a:ea typeface="Roboto Condensed"/>
                <a:cs typeface="Roboto Condensed"/>
                <a:sym typeface="Roboto Condensed"/>
              </a:rPr>
              <a:t>shi Mall</a:t>
            </a:r>
          </a:p>
          <a:p>
            <a:pPr lvl="0" algn="just">
              <a:spcBef>
                <a:spcPts val="0"/>
              </a:spcBef>
              <a:buNone/>
            </a:pPr>
            <a:r>
              <a:rPr lang="en" sz="1000" dirty="0">
                <a:solidFill>
                  <a:srgbClr val="3F5378"/>
                </a:solidFill>
                <a:latin typeface="Roboto Condensed"/>
                <a:ea typeface="Roboto Condensed"/>
                <a:cs typeface="Roboto Condensed"/>
                <a:sym typeface="Roboto Condensed"/>
              </a:rPr>
              <a:t>Distance: 1024 KM</a:t>
            </a:r>
          </a:p>
          <a:p>
            <a:pPr lvl="0" algn="just">
              <a:spcBef>
                <a:spcPts val="0"/>
              </a:spcBef>
              <a:buNone/>
            </a:pPr>
            <a:endParaRPr lang="en" sz="1000" dirty="0">
              <a:solidFill>
                <a:srgbClr val="3F5378"/>
              </a:solidFill>
              <a:latin typeface="Roboto Condensed"/>
              <a:ea typeface="Roboto Condensed"/>
              <a:cs typeface="Roboto Condensed"/>
              <a:sym typeface="Roboto Condensed"/>
            </a:endParaRPr>
          </a:p>
          <a:p>
            <a:pPr lvl="0" algn="just">
              <a:spcBef>
                <a:spcPts val="0"/>
              </a:spcBef>
              <a:buNone/>
            </a:pPr>
            <a:r>
              <a:rPr lang="en" sz="1000" dirty="0">
                <a:solidFill>
                  <a:srgbClr val="3F5378"/>
                </a:solidFill>
                <a:latin typeface="Roboto Condensed"/>
                <a:ea typeface="Roboto Condensed"/>
                <a:cs typeface="Roboto Condensed"/>
                <a:sym typeface="Roboto Condensed"/>
              </a:rPr>
              <a:t>Press ‘1’ to Conform or Press ‘0’ to Exit</a:t>
            </a:r>
          </a:p>
          <a:p>
            <a:pPr lvl="0" algn="ctr">
              <a:spcBef>
                <a:spcPts val="0"/>
              </a:spcBef>
              <a:buNone/>
            </a:pPr>
            <a:r>
              <a:rPr lang="en" sz="1000" dirty="0">
                <a:solidFill>
                  <a:srgbClr val="3F5378"/>
                </a:solidFill>
                <a:latin typeface="Roboto Condensed"/>
                <a:ea typeface="Roboto Condensed"/>
                <a:cs typeface="Roboto Condensed"/>
                <a:sym typeface="Roboto Condensed"/>
              </a:rPr>
              <a:t>Selected Option:</a:t>
            </a:r>
          </a:p>
          <a:p>
            <a:pPr lvl="0" algn="ctr">
              <a:spcBef>
                <a:spcPts val="0"/>
              </a:spcBef>
              <a:buNone/>
            </a:pPr>
            <a:r>
              <a:rPr lang="en" sz="1000" dirty="0">
                <a:solidFill>
                  <a:srgbClr val="FCAC36"/>
                </a:solidFill>
                <a:latin typeface="Roboto Condensed"/>
                <a:ea typeface="Roboto Condensed"/>
                <a:cs typeface="Roboto Condensed"/>
                <a:sym typeface="Roboto Condensed"/>
              </a:rPr>
              <a:t>01 (CONFORM)</a:t>
            </a:r>
          </a:p>
        </p:txBody>
      </p:sp>
      <p:cxnSp>
        <p:nvCxnSpPr>
          <p:cNvPr id="21" name="Straight Arrow Connector 20"/>
          <p:cNvCxnSpPr/>
          <p:nvPr/>
        </p:nvCxnSpPr>
        <p:spPr>
          <a:xfrm flipV="1">
            <a:off x="4287252" y="2470606"/>
            <a:ext cx="2596433" cy="126914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8" name="Shape 471"/>
          <p:cNvSpPr/>
          <p:nvPr/>
        </p:nvSpPr>
        <p:spPr>
          <a:xfrm>
            <a:off x="5475220" y="3441897"/>
            <a:ext cx="1287885" cy="139899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29" name="Shape 473"/>
          <p:cNvSpPr/>
          <p:nvPr/>
        </p:nvSpPr>
        <p:spPr>
          <a:xfrm>
            <a:off x="5453303" y="3515421"/>
            <a:ext cx="1320453" cy="1030270"/>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FCAC36"/>
                </a:solidFill>
                <a:latin typeface="Roboto Condensed"/>
                <a:ea typeface="Roboto Condensed"/>
                <a:cs typeface="Roboto Condensed"/>
                <a:sym typeface="Roboto Condensed"/>
              </a:rPr>
              <a:t>THANK YOU FOR SELECTING LOCATION ALARM</a:t>
            </a:r>
          </a:p>
        </p:txBody>
      </p:sp>
      <p:cxnSp>
        <p:nvCxnSpPr>
          <p:cNvPr id="25" name="Curved Connector 24"/>
          <p:cNvCxnSpPr/>
          <p:nvPr/>
        </p:nvCxnSpPr>
        <p:spPr>
          <a:xfrm rot="5400000">
            <a:off x="6147570" y="2644039"/>
            <a:ext cx="779446" cy="692785"/>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377464" y="690624"/>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1</a:t>
            </a:r>
          </a:p>
        </p:txBody>
      </p:sp>
      <p:sp>
        <p:nvSpPr>
          <p:cNvPr id="34" name="TextBox 33"/>
          <p:cNvSpPr txBox="1"/>
          <p:nvPr/>
        </p:nvSpPr>
        <p:spPr>
          <a:xfrm>
            <a:off x="4003948" y="1573133"/>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2</a:t>
            </a:r>
          </a:p>
        </p:txBody>
      </p:sp>
      <p:sp>
        <p:nvSpPr>
          <p:cNvPr id="35" name="TextBox 34"/>
          <p:cNvSpPr txBox="1"/>
          <p:nvPr/>
        </p:nvSpPr>
        <p:spPr>
          <a:xfrm>
            <a:off x="3524740" y="2402149"/>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3</a:t>
            </a:r>
          </a:p>
        </p:txBody>
      </p:sp>
      <p:sp>
        <p:nvSpPr>
          <p:cNvPr id="36" name="TextBox 35"/>
          <p:cNvSpPr txBox="1"/>
          <p:nvPr/>
        </p:nvSpPr>
        <p:spPr>
          <a:xfrm>
            <a:off x="5048716" y="2799271"/>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4</a:t>
            </a:r>
          </a:p>
        </p:txBody>
      </p:sp>
      <p:sp>
        <p:nvSpPr>
          <p:cNvPr id="37" name="TextBox 36"/>
          <p:cNvSpPr txBox="1"/>
          <p:nvPr/>
        </p:nvSpPr>
        <p:spPr>
          <a:xfrm>
            <a:off x="6429520" y="3001606"/>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5</a:t>
            </a:r>
          </a:p>
        </p:txBody>
      </p:sp>
    </p:spTree>
    <p:extLst>
      <p:ext uri="{BB962C8B-B14F-4D97-AF65-F5344CB8AC3E}">
        <p14:creationId xmlns:p14="http://schemas.microsoft.com/office/powerpoint/2010/main" val="251778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ctrTitle"/>
          </p:nvPr>
        </p:nvSpPr>
        <p:spPr>
          <a:xfrm>
            <a:off x="309412" y="3616503"/>
            <a:ext cx="4094400" cy="670675"/>
          </a:xfrm>
          <a:prstGeom prst="rect">
            <a:avLst/>
          </a:prstGeom>
        </p:spPr>
        <p:txBody>
          <a:bodyPr lIns="91425" tIns="91425" rIns="91425" bIns="91425" anchor="b" anchorCtr="0">
            <a:noAutofit/>
          </a:bodyPr>
          <a:lstStyle/>
          <a:p>
            <a:pPr lvl="0"/>
            <a:r>
              <a:rPr lang="en" dirty="0"/>
              <a:t>PROPOSED DISTANCE FINDER</a:t>
            </a:r>
          </a:p>
        </p:txBody>
      </p:sp>
      <p:sp>
        <p:nvSpPr>
          <p:cNvPr id="224" name="Shape 22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15</a:t>
            </a:fld>
            <a:endParaRPr lang="en"/>
          </a:p>
        </p:txBody>
      </p:sp>
    </p:spTree>
    <p:extLst>
      <p:ext uri="{BB962C8B-B14F-4D97-AF65-F5344CB8AC3E}">
        <p14:creationId xmlns:p14="http://schemas.microsoft.com/office/powerpoint/2010/main" val="966082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814275" y="392575"/>
            <a:ext cx="5492400" cy="766200"/>
          </a:xfrm>
          <a:prstGeom prst="rect">
            <a:avLst/>
          </a:prstGeom>
        </p:spPr>
        <p:txBody>
          <a:bodyPr lIns="91425" tIns="91425" rIns="91425" bIns="91425" anchor="ctr" anchorCtr="0">
            <a:noAutofit/>
          </a:bodyPr>
          <a:lstStyle/>
          <a:p>
            <a:pPr lvl="0">
              <a:spcBef>
                <a:spcPts val="0"/>
              </a:spcBef>
              <a:buNone/>
            </a:pPr>
            <a:r>
              <a:rPr lang="en" sz="1800" dirty="0"/>
              <a:t>DISTANCE FINDER</a:t>
            </a:r>
          </a:p>
        </p:txBody>
      </p:sp>
      <p:sp>
        <p:nvSpPr>
          <p:cNvPr id="238" name="Shape 238"/>
          <p:cNvSpPr txBox="1">
            <a:spLocks noGrp="1"/>
          </p:cNvSpPr>
          <p:nvPr>
            <p:ph type="body" idx="1"/>
          </p:nvPr>
        </p:nvSpPr>
        <p:spPr>
          <a:xfrm>
            <a:off x="660611" y="1491000"/>
            <a:ext cx="7733824" cy="3145500"/>
          </a:xfrm>
          <a:prstGeom prst="rect">
            <a:avLst/>
          </a:prstGeom>
        </p:spPr>
        <p:txBody>
          <a:bodyPr lIns="91425" tIns="91425" rIns="91425" bIns="91425" anchor="ctr" anchorCtr="0">
            <a:noAutofit/>
          </a:bodyPr>
          <a:lstStyle/>
          <a:p>
            <a:pPr algn="just"/>
            <a:r>
              <a:rPr lang="en-US" sz="1800" dirty="0"/>
              <a:t>When a user wants to know the distance between his current location and his selected destination. He sends a request to serve through mobile phone.</a:t>
            </a:r>
          </a:p>
          <a:p>
            <a:pPr algn="just"/>
            <a:r>
              <a:rPr lang="en-US" sz="1800" dirty="0"/>
              <a:t>After getting the request from the user, server calculates the distance between based on position coordinates of tower corresponding to the current location of the user’s mobile device and position coordinates of the selected at least one mobile tower.</a:t>
            </a:r>
          </a:p>
          <a:p>
            <a:pPr algn="just"/>
            <a:r>
              <a:rPr lang="en-US" sz="1800" dirty="0"/>
              <a:t>After calculating the distance server informs the user distance between two locations through users mobile.</a:t>
            </a:r>
          </a:p>
        </p:txBody>
      </p:sp>
      <p:sp>
        <p:nvSpPr>
          <p:cNvPr id="239" name="Shape 239"/>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16</a:t>
            </a:fld>
            <a:endParaRPr lang="en"/>
          </a:p>
        </p:txBody>
      </p:sp>
      <p:grpSp>
        <p:nvGrpSpPr>
          <p:cNvPr id="10" name="Shape 753"/>
          <p:cNvGrpSpPr/>
          <p:nvPr/>
        </p:nvGrpSpPr>
        <p:grpSpPr>
          <a:xfrm>
            <a:off x="297475" y="598553"/>
            <a:ext cx="354244" cy="354244"/>
            <a:chOff x="5941025" y="3634400"/>
            <a:chExt cx="467650" cy="467650"/>
          </a:xfrm>
        </p:grpSpPr>
        <p:sp>
          <p:nvSpPr>
            <p:cNvPr id="11" name="Shape 754"/>
            <p:cNvSpPr/>
            <p:nvPr/>
          </p:nvSpPr>
          <p:spPr>
            <a:xfrm>
              <a:off x="5941025" y="3634400"/>
              <a:ext cx="467650" cy="467650"/>
            </a:xfrm>
            <a:custGeom>
              <a:avLst/>
              <a:gdLst/>
              <a:ahLst/>
              <a:cxnLst/>
              <a:rect l="0" t="0" r="0" b="0"/>
              <a:pathLst>
                <a:path w="18706" h="18706" fill="none" extrusionOk="0">
                  <a:moveTo>
                    <a:pt x="9353" y="1"/>
                  </a:moveTo>
                  <a:lnTo>
                    <a:pt x="9353" y="1"/>
                  </a:lnTo>
                  <a:lnTo>
                    <a:pt x="8866" y="25"/>
                  </a:lnTo>
                  <a:lnTo>
                    <a:pt x="8403" y="50"/>
                  </a:lnTo>
                  <a:lnTo>
                    <a:pt x="7940" y="123"/>
                  </a:lnTo>
                  <a:lnTo>
                    <a:pt x="7478" y="196"/>
                  </a:lnTo>
                  <a:lnTo>
                    <a:pt x="7015" y="293"/>
                  </a:lnTo>
                  <a:lnTo>
                    <a:pt x="6577" y="439"/>
                  </a:lnTo>
                  <a:lnTo>
                    <a:pt x="6138" y="585"/>
                  </a:lnTo>
                  <a:lnTo>
                    <a:pt x="5724" y="732"/>
                  </a:lnTo>
                  <a:lnTo>
                    <a:pt x="5310" y="926"/>
                  </a:lnTo>
                  <a:lnTo>
                    <a:pt x="4896" y="1146"/>
                  </a:lnTo>
                  <a:lnTo>
                    <a:pt x="4506" y="1365"/>
                  </a:lnTo>
                  <a:lnTo>
                    <a:pt x="4117" y="1608"/>
                  </a:lnTo>
                  <a:lnTo>
                    <a:pt x="3751" y="1876"/>
                  </a:lnTo>
                  <a:lnTo>
                    <a:pt x="3410" y="2144"/>
                  </a:lnTo>
                  <a:lnTo>
                    <a:pt x="3069" y="2436"/>
                  </a:lnTo>
                  <a:lnTo>
                    <a:pt x="2753" y="2753"/>
                  </a:lnTo>
                  <a:lnTo>
                    <a:pt x="2436" y="3070"/>
                  </a:lnTo>
                  <a:lnTo>
                    <a:pt x="2144" y="3411"/>
                  </a:lnTo>
                  <a:lnTo>
                    <a:pt x="1876" y="3752"/>
                  </a:lnTo>
                  <a:lnTo>
                    <a:pt x="1608" y="4117"/>
                  </a:lnTo>
                  <a:lnTo>
                    <a:pt x="1365" y="4507"/>
                  </a:lnTo>
                  <a:lnTo>
                    <a:pt x="1145" y="4896"/>
                  </a:lnTo>
                  <a:lnTo>
                    <a:pt x="926" y="5310"/>
                  </a:lnTo>
                  <a:lnTo>
                    <a:pt x="731" y="5724"/>
                  </a:lnTo>
                  <a:lnTo>
                    <a:pt x="585" y="6138"/>
                  </a:lnTo>
                  <a:lnTo>
                    <a:pt x="439" y="6577"/>
                  </a:lnTo>
                  <a:lnTo>
                    <a:pt x="293" y="7015"/>
                  </a:lnTo>
                  <a:lnTo>
                    <a:pt x="196" y="7478"/>
                  </a:lnTo>
                  <a:lnTo>
                    <a:pt x="123" y="7941"/>
                  </a:lnTo>
                  <a:lnTo>
                    <a:pt x="49" y="8403"/>
                  </a:lnTo>
                  <a:lnTo>
                    <a:pt x="25" y="8866"/>
                  </a:lnTo>
                  <a:lnTo>
                    <a:pt x="1" y="9353"/>
                  </a:lnTo>
                  <a:lnTo>
                    <a:pt x="1" y="9353"/>
                  </a:lnTo>
                  <a:lnTo>
                    <a:pt x="25" y="9840"/>
                  </a:lnTo>
                  <a:lnTo>
                    <a:pt x="49" y="10303"/>
                  </a:lnTo>
                  <a:lnTo>
                    <a:pt x="123" y="10766"/>
                  </a:lnTo>
                  <a:lnTo>
                    <a:pt x="196" y="11229"/>
                  </a:lnTo>
                  <a:lnTo>
                    <a:pt x="293" y="11691"/>
                  </a:lnTo>
                  <a:lnTo>
                    <a:pt x="439" y="12130"/>
                  </a:lnTo>
                  <a:lnTo>
                    <a:pt x="585" y="12568"/>
                  </a:lnTo>
                  <a:lnTo>
                    <a:pt x="731" y="12982"/>
                  </a:lnTo>
                  <a:lnTo>
                    <a:pt x="926" y="13396"/>
                  </a:lnTo>
                  <a:lnTo>
                    <a:pt x="1145" y="13810"/>
                  </a:lnTo>
                  <a:lnTo>
                    <a:pt x="1365" y="14200"/>
                  </a:lnTo>
                  <a:lnTo>
                    <a:pt x="1608" y="14590"/>
                  </a:lnTo>
                  <a:lnTo>
                    <a:pt x="1876" y="14955"/>
                  </a:lnTo>
                  <a:lnTo>
                    <a:pt x="2144" y="15296"/>
                  </a:lnTo>
                  <a:lnTo>
                    <a:pt x="2436" y="15637"/>
                  </a:lnTo>
                  <a:lnTo>
                    <a:pt x="2753" y="15953"/>
                  </a:lnTo>
                  <a:lnTo>
                    <a:pt x="3069" y="16270"/>
                  </a:lnTo>
                  <a:lnTo>
                    <a:pt x="3410" y="16562"/>
                  </a:lnTo>
                  <a:lnTo>
                    <a:pt x="3751" y="16830"/>
                  </a:lnTo>
                  <a:lnTo>
                    <a:pt x="4117" y="17098"/>
                  </a:lnTo>
                  <a:lnTo>
                    <a:pt x="4506" y="17342"/>
                  </a:lnTo>
                  <a:lnTo>
                    <a:pt x="4896" y="17561"/>
                  </a:lnTo>
                  <a:lnTo>
                    <a:pt x="5310" y="17780"/>
                  </a:lnTo>
                  <a:lnTo>
                    <a:pt x="5724" y="17975"/>
                  </a:lnTo>
                  <a:lnTo>
                    <a:pt x="6138" y="18121"/>
                  </a:lnTo>
                  <a:lnTo>
                    <a:pt x="6577" y="18267"/>
                  </a:lnTo>
                  <a:lnTo>
                    <a:pt x="7015" y="18413"/>
                  </a:lnTo>
                  <a:lnTo>
                    <a:pt x="7478" y="18511"/>
                  </a:lnTo>
                  <a:lnTo>
                    <a:pt x="7940" y="18584"/>
                  </a:lnTo>
                  <a:lnTo>
                    <a:pt x="8403" y="18657"/>
                  </a:lnTo>
                  <a:lnTo>
                    <a:pt x="8866" y="18681"/>
                  </a:lnTo>
                  <a:lnTo>
                    <a:pt x="9353" y="18706"/>
                  </a:lnTo>
                  <a:lnTo>
                    <a:pt x="9353" y="18706"/>
                  </a:lnTo>
                  <a:lnTo>
                    <a:pt x="9840" y="18681"/>
                  </a:lnTo>
                  <a:lnTo>
                    <a:pt x="10303" y="18657"/>
                  </a:lnTo>
                  <a:lnTo>
                    <a:pt x="10766" y="18584"/>
                  </a:lnTo>
                  <a:lnTo>
                    <a:pt x="11228" y="18511"/>
                  </a:lnTo>
                  <a:lnTo>
                    <a:pt x="11691" y="18413"/>
                  </a:lnTo>
                  <a:lnTo>
                    <a:pt x="12130" y="18267"/>
                  </a:lnTo>
                  <a:lnTo>
                    <a:pt x="12568" y="18121"/>
                  </a:lnTo>
                  <a:lnTo>
                    <a:pt x="12982" y="17975"/>
                  </a:lnTo>
                  <a:lnTo>
                    <a:pt x="13396" y="17780"/>
                  </a:lnTo>
                  <a:lnTo>
                    <a:pt x="13810" y="17561"/>
                  </a:lnTo>
                  <a:lnTo>
                    <a:pt x="14200" y="17342"/>
                  </a:lnTo>
                  <a:lnTo>
                    <a:pt x="14589" y="17098"/>
                  </a:lnTo>
                  <a:lnTo>
                    <a:pt x="14955" y="16830"/>
                  </a:lnTo>
                  <a:lnTo>
                    <a:pt x="15296" y="16562"/>
                  </a:lnTo>
                  <a:lnTo>
                    <a:pt x="15637" y="16270"/>
                  </a:lnTo>
                  <a:lnTo>
                    <a:pt x="15953" y="15953"/>
                  </a:lnTo>
                  <a:lnTo>
                    <a:pt x="16270" y="15637"/>
                  </a:lnTo>
                  <a:lnTo>
                    <a:pt x="16562" y="15296"/>
                  </a:lnTo>
                  <a:lnTo>
                    <a:pt x="16830" y="14955"/>
                  </a:lnTo>
                  <a:lnTo>
                    <a:pt x="17098" y="14590"/>
                  </a:lnTo>
                  <a:lnTo>
                    <a:pt x="17341" y="14200"/>
                  </a:lnTo>
                  <a:lnTo>
                    <a:pt x="17561" y="13810"/>
                  </a:lnTo>
                  <a:lnTo>
                    <a:pt x="17780" y="13396"/>
                  </a:lnTo>
                  <a:lnTo>
                    <a:pt x="17975" y="12982"/>
                  </a:lnTo>
                  <a:lnTo>
                    <a:pt x="18121" y="12568"/>
                  </a:lnTo>
                  <a:lnTo>
                    <a:pt x="18267" y="12130"/>
                  </a:lnTo>
                  <a:lnTo>
                    <a:pt x="18413" y="11691"/>
                  </a:lnTo>
                  <a:lnTo>
                    <a:pt x="18511" y="11229"/>
                  </a:lnTo>
                  <a:lnTo>
                    <a:pt x="18584" y="10766"/>
                  </a:lnTo>
                  <a:lnTo>
                    <a:pt x="18657" y="10303"/>
                  </a:lnTo>
                  <a:lnTo>
                    <a:pt x="18681" y="9840"/>
                  </a:lnTo>
                  <a:lnTo>
                    <a:pt x="18705" y="9353"/>
                  </a:lnTo>
                  <a:lnTo>
                    <a:pt x="18705" y="9353"/>
                  </a:lnTo>
                  <a:lnTo>
                    <a:pt x="18681" y="8866"/>
                  </a:lnTo>
                  <a:lnTo>
                    <a:pt x="18657" y="8403"/>
                  </a:lnTo>
                  <a:lnTo>
                    <a:pt x="18584" y="7941"/>
                  </a:lnTo>
                  <a:lnTo>
                    <a:pt x="18511" y="7478"/>
                  </a:lnTo>
                  <a:lnTo>
                    <a:pt x="18413" y="7015"/>
                  </a:lnTo>
                  <a:lnTo>
                    <a:pt x="18267" y="6577"/>
                  </a:lnTo>
                  <a:lnTo>
                    <a:pt x="18121" y="6138"/>
                  </a:lnTo>
                  <a:lnTo>
                    <a:pt x="17975" y="5724"/>
                  </a:lnTo>
                  <a:lnTo>
                    <a:pt x="17780" y="5310"/>
                  </a:lnTo>
                  <a:lnTo>
                    <a:pt x="17561" y="4896"/>
                  </a:lnTo>
                  <a:lnTo>
                    <a:pt x="17341" y="4507"/>
                  </a:lnTo>
                  <a:lnTo>
                    <a:pt x="17098" y="4117"/>
                  </a:lnTo>
                  <a:lnTo>
                    <a:pt x="16830" y="3752"/>
                  </a:lnTo>
                  <a:lnTo>
                    <a:pt x="16562" y="3411"/>
                  </a:lnTo>
                  <a:lnTo>
                    <a:pt x="16270" y="3070"/>
                  </a:lnTo>
                  <a:lnTo>
                    <a:pt x="15953" y="2753"/>
                  </a:lnTo>
                  <a:lnTo>
                    <a:pt x="15637" y="2436"/>
                  </a:lnTo>
                  <a:lnTo>
                    <a:pt x="15296" y="2144"/>
                  </a:lnTo>
                  <a:lnTo>
                    <a:pt x="14955" y="1876"/>
                  </a:lnTo>
                  <a:lnTo>
                    <a:pt x="14589" y="1608"/>
                  </a:lnTo>
                  <a:lnTo>
                    <a:pt x="14200" y="1365"/>
                  </a:lnTo>
                  <a:lnTo>
                    <a:pt x="13810" y="1146"/>
                  </a:lnTo>
                  <a:lnTo>
                    <a:pt x="13396" y="926"/>
                  </a:lnTo>
                  <a:lnTo>
                    <a:pt x="12982" y="732"/>
                  </a:lnTo>
                  <a:lnTo>
                    <a:pt x="12568" y="585"/>
                  </a:lnTo>
                  <a:lnTo>
                    <a:pt x="12130" y="439"/>
                  </a:lnTo>
                  <a:lnTo>
                    <a:pt x="11691" y="293"/>
                  </a:lnTo>
                  <a:lnTo>
                    <a:pt x="11228" y="196"/>
                  </a:lnTo>
                  <a:lnTo>
                    <a:pt x="10766" y="123"/>
                  </a:lnTo>
                  <a:lnTo>
                    <a:pt x="10303" y="50"/>
                  </a:lnTo>
                  <a:lnTo>
                    <a:pt x="9840" y="25"/>
                  </a:lnTo>
                  <a:lnTo>
                    <a:pt x="9353" y="1"/>
                  </a:lnTo>
                  <a:lnTo>
                    <a:pt x="9353"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755"/>
            <p:cNvSpPr/>
            <p:nvPr/>
          </p:nvSpPr>
          <p:spPr>
            <a:xfrm>
              <a:off x="6211975" y="3753150"/>
              <a:ext cx="19525" cy="18900"/>
            </a:xfrm>
            <a:custGeom>
              <a:avLst/>
              <a:gdLst/>
              <a:ahLst/>
              <a:cxnLst/>
              <a:rect l="0" t="0" r="0" b="0"/>
              <a:pathLst>
                <a:path w="781" h="756" fill="none" extrusionOk="0">
                  <a:moveTo>
                    <a:pt x="585" y="0"/>
                  </a:moveTo>
                  <a:lnTo>
                    <a:pt x="585" y="0"/>
                  </a:lnTo>
                  <a:lnTo>
                    <a:pt x="658" y="24"/>
                  </a:lnTo>
                  <a:lnTo>
                    <a:pt x="707" y="49"/>
                  </a:lnTo>
                  <a:lnTo>
                    <a:pt x="756" y="122"/>
                  </a:lnTo>
                  <a:lnTo>
                    <a:pt x="780" y="195"/>
                  </a:lnTo>
                  <a:lnTo>
                    <a:pt x="780" y="195"/>
                  </a:lnTo>
                  <a:lnTo>
                    <a:pt x="756" y="268"/>
                  </a:lnTo>
                  <a:lnTo>
                    <a:pt x="707" y="390"/>
                  </a:lnTo>
                  <a:lnTo>
                    <a:pt x="658" y="487"/>
                  </a:lnTo>
                  <a:lnTo>
                    <a:pt x="585" y="560"/>
                  </a:lnTo>
                  <a:lnTo>
                    <a:pt x="585" y="560"/>
                  </a:lnTo>
                  <a:lnTo>
                    <a:pt x="488" y="633"/>
                  </a:lnTo>
                  <a:lnTo>
                    <a:pt x="390" y="706"/>
                  </a:lnTo>
                  <a:lnTo>
                    <a:pt x="293" y="755"/>
                  </a:lnTo>
                  <a:lnTo>
                    <a:pt x="196" y="755"/>
                  </a:lnTo>
                  <a:lnTo>
                    <a:pt x="196" y="755"/>
                  </a:lnTo>
                  <a:lnTo>
                    <a:pt x="122" y="755"/>
                  </a:lnTo>
                  <a:lnTo>
                    <a:pt x="74" y="706"/>
                  </a:lnTo>
                  <a:lnTo>
                    <a:pt x="25" y="633"/>
                  </a:lnTo>
                  <a:lnTo>
                    <a:pt x="1" y="560"/>
                  </a:lnTo>
                  <a:lnTo>
                    <a:pt x="1" y="560"/>
                  </a:lnTo>
                  <a:lnTo>
                    <a:pt x="25" y="487"/>
                  </a:lnTo>
                  <a:lnTo>
                    <a:pt x="74" y="390"/>
                  </a:lnTo>
                  <a:lnTo>
                    <a:pt x="122" y="268"/>
                  </a:lnTo>
                  <a:lnTo>
                    <a:pt x="196" y="195"/>
                  </a:lnTo>
                  <a:lnTo>
                    <a:pt x="196" y="195"/>
                  </a:lnTo>
                  <a:lnTo>
                    <a:pt x="293" y="122"/>
                  </a:lnTo>
                  <a:lnTo>
                    <a:pt x="390" y="49"/>
                  </a:lnTo>
                  <a:lnTo>
                    <a:pt x="488" y="24"/>
                  </a:lnTo>
                  <a:lnTo>
                    <a:pt x="585" y="0"/>
                  </a:lnTo>
                  <a:lnTo>
                    <a:pt x="585"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 name="Shape 756"/>
            <p:cNvSpPr/>
            <p:nvPr/>
          </p:nvSpPr>
          <p:spPr>
            <a:xfrm>
              <a:off x="5943475" y="3695900"/>
              <a:ext cx="177800" cy="351350"/>
            </a:xfrm>
            <a:custGeom>
              <a:avLst/>
              <a:gdLst/>
              <a:ahLst/>
              <a:cxnLst/>
              <a:rect l="0" t="0" r="0" b="0"/>
              <a:pathLst>
                <a:path w="7112" h="14054" fill="none" extrusionOk="0">
                  <a:moveTo>
                    <a:pt x="2582" y="780"/>
                  </a:moveTo>
                  <a:lnTo>
                    <a:pt x="2582" y="780"/>
                  </a:lnTo>
                  <a:lnTo>
                    <a:pt x="2752" y="780"/>
                  </a:lnTo>
                  <a:lnTo>
                    <a:pt x="2752" y="780"/>
                  </a:lnTo>
                  <a:lnTo>
                    <a:pt x="2996" y="780"/>
                  </a:lnTo>
                  <a:lnTo>
                    <a:pt x="3215" y="829"/>
                  </a:lnTo>
                  <a:lnTo>
                    <a:pt x="3386" y="878"/>
                  </a:lnTo>
                  <a:lnTo>
                    <a:pt x="3507" y="951"/>
                  </a:lnTo>
                  <a:lnTo>
                    <a:pt x="3507" y="951"/>
                  </a:lnTo>
                  <a:lnTo>
                    <a:pt x="3605" y="1024"/>
                  </a:lnTo>
                  <a:lnTo>
                    <a:pt x="3702" y="1048"/>
                  </a:lnTo>
                  <a:lnTo>
                    <a:pt x="3800" y="1024"/>
                  </a:lnTo>
                  <a:lnTo>
                    <a:pt x="3897" y="951"/>
                  </a:lnTo>
                  <a:lnTo>
                    <a:pt x="3897" y="951"/>
                  </a:lnTo>
                  <a:lnTo>
                    <a:pt x="3970" y="878"/>
                  </a:lnTo>
                  <a:lnTo>
                    <a:pt x="4092" y="829"/>
                  </a:lnTo>
                  <a:lnTo>
                    <a:pt x="4189" y="780"/>
                  </a:lnTo>
                  <a:lnTo>
                    <a:pt x="4262" y="780"/>
                  </a:lnTo>
                  <a:lnTo>
                    <a:pt x="4262" y="780"/>
                  </a:lnTo>
                  <a:lnTo>
                    <a:pt x="4384" y="731"/>
                  </a:lnTo>
                  <a:lnTo>
                    <a:pt x="4506" y="658"/>
                  </a:lnTo>
                  <a:lnTo>
                    <a:pt x="4676" y="537"/>
                  </a:lnTo>
                  <a:lnTo>
                    <a:pt x="4847" y="390"/>
                  </a:lnTo>
                  <a:lnTo>
                    <a:pt x="4847" y="390"/>
                  </a:lnTo>
                  <a:lnTo>
                    <a:pt x="5042" y="244"/>
                  </a:lnTo>
                  <a:lnTo>
                    <a:pt x="5285" y="123"/>
                  </a:lnTo>
                  <a:lnTo>
                    <a:pt x="5529" y="49"/>
                  </a:lnTo>
                  <a:lnTo>
                    <a:pt x="5797" y="1"/>
                  </a:lnTo>
                  <a:lnTo>
                    <a:pt x="5797" y="1"/>
                  </a:lnTo>
                  <a:lnTo>
                    <a:pt x="5894" y="25"/>
                  </a:lnTo>
                  <a:lnTo>
                    <a:pt x="5992" y="49"/>
                  </a:lnTo>
                  <a:lnTo>
                    <a:pt x="6040" y="74"/>
                  </a:lnTo>
                  <a:lnTo>
                    <a:pt x="6089" y="123"/>
                  </a:lnTo>
                  <a:lnTo>
                    <a:pt x="6089" y="171"/>
                  </a:lnTo>
                  <a:lnTo>
                    <a:pt x="6089" y="244"/>
                  </a:lnTo>
                  <a:lnTo>
                    <a:pt x="6040" y="317"/>
                  </a:lnTo>
                  <a:lnTo>
                    <a:pt x="5992" y="390"/>
                  </a:lnTo>
                  <a:lnTo>
                    <a:pt x="5992" y="390"/>
                  </a:lnTo>
                  <a:lnTo>
                    <a:pt x="5845" y="561"/>
                  </a:lnTo>
                  <a:lnTo>
                    <a:pt x="5772" y="707"/>
                  </a:lnTo>
                  <a:lnTo>
                    <a:pt x="5748" y="853"/>
                  </a:lnTo>
                  <a:lnTo>
                    <a:pt x="5772" y="926"/>
                  </a:lnTo>
                  <a:lnTo>
                    <a:pt x="5797" y="951"/>
                  </a:lnTo>
                  <a:lnTo>
                    <a:pt x="5797" y="951"/>
                  </a:lnTo>
                  <a:lnTo>
                    <a:pt x="5870" y="1048"/>
                  </a:lnTo>
                  <a:lnTo>
                    <a:pt x="5918" y="1145"/>
                  </a:lnTo>
                  <a:lnTo>
                    <a:pt x="5967" y="1243"/>
                  </a:lnTo>
                  <a:lnTo>
                    <a:pt x="5992" y="1340"/>
                  </a:lnTo>
                  <a:lnTo>
                    <a:pt x="5992" y="1340"/>
                  </a:lnTo>
                  <a:lnTo>
                    <a:pt x="5967" y="1438"/>
                  </a:lnTo>
                  <a:lnTo>
                    <a:pt x="5918" y="1535"/>
                  </a:lnTo>
                  <a:lnTo>
                    <a:pt x="5870" y="1633"/>
                  </a:lnTo>
                  <a:lnTo>
                    <a:pt x="5797" y="1730"/>
                  </a:lnTo>
                  <a:lnTo>
                    <a:pt x="5797" y="1730"/>
                  </a:lnTo>
                  <a:lnTo>
                    <a:pt x="5748" y="1754"/>
                  </a:lnTo>
                  <a:lnTo>
                    <a:pt x="5699" y="1754"/>
                  </a:lnTo>
                  <a:lnTo>
                    <a:pt x="5553" y="1754"/>
                  </a:lnTo>
                  <a:lnTo>
                    <a:pt x="5383" y="1657"/>
                  </a:lnTo>
                  <a:lnTo>
                    <a:pt x="5212" y="1535"/>
                  </a:lnTo>
                  <a:lnTo>
                    <a:pt x="5212" y="1535"/>
                  </a:lnTo>
                  <a:lnTo>
                    <a:pt x="5066" y="1389"/>
                  </a:lnTo>
                  <a:lnTo>
                    <a:pt x="4896" y="1316"/>
                  </a:lnTo>
                  <a:lnTo>
                    <a:pt x="4749" y="1292"/>
                  </a:lnTo>
                  <a:lnTo>
                    <a:pt x="4701" y="1316"/>
                  </a:lnTo>
                  <a:lnTo>
                    <a:pt x="4652" y="1340"/>
                  </a:lnTo>
                  <a:lnTo>
                    <a:pt x="4652" y="1340"/>
                  </a:lnTo>
                  <a:lnTo>
                    <a:pt x="4555" y="1413"/>
                  </a:lnTo>
                  <a:lnTo>
                    <a:pt x="4457" y="1486"/>
                  </a:lnTo>
                  <a:lnTo>
                    <a:pt x="4360" y="1511"/>
                  </a:lnTo>
                  <a:lnTo>
                    <a:pt x="4262" y="1535"/>
                  </a:lnTo>
                  <a:lnTo>
                    <a:pt x="4262" y="1535"/>
                  </a:lnTo>
                  <a:lnTo>
                    <a:pt x="4116" y="1559"/>
                  </a:lnTo>
                  <a:lnTo>
                    <a:pt x="4043" y="1584"/>
                  </a:lnTo>
                  <a:lnTo>
                    <a:pt x="3994" y="1633"/>
                  </a:lnTo>
                  <a:lnTo>
                    <a:pt x="3994" y="1633"/>
                  </a:lnTo>
                  <a:lnTo>
                    <a:pt x="3946" y="1657"/>
                  </a:lnTo>
                  <a:lnTo>
                    <a:pt x="3873" y="1681"/>
                  </a:lnTo>
                  <a:lnTo>
                    <a:pt x="3702" y="1730"/>
                  </a:lnTo>
                  <a:lnTo>
                    <a:pt x="3702" y="1730"/>
                  </a:lnTo>
                  <a:lnTo>
                    <a:pt x="3605" y="1730"/>
                  </a:lnTo>
                  <a:lnTo>
                    <a:pt x="3507" y="1779"/>
                  </a:lnTo>
                  <a:lnTo>
                    <a:pt x="3410" y="1827"/>
                  </a:lnTo>
                  <a:lnTo>
                    <a:pt x="3312" y="1900"/>
                  </a:lnTo>
                  <a:lnTo>
                    <a:pt x="3312" y="1900"/>
                  </a:lnTo>
                  <a:lnTo>
                    <a:pt x="3288" y="1949"/>
                  </a:lnTo>
                  <a:lnTo>
                    <a:pt x="3288" y="2022"/>
                  </a:lnTo>
                  <a:lnTo>
                    <a:pt x="3288" y="2144"/>
                  </a:lnTo>
                  <a:lnTo>
                    <a:pt x="3386" y="2314"/>
                  </a:lnTo>
                  <a:lnTo>
                    <a:pt x="3507" y="2485"/>
                  </a:lnTo>
                  <a:lnTo>
                    <a:pt x="3507" y="2485"/>
                  </a:lnTo>
                  <a:lnTo>
                    <a:pt x="3605" y="2558"/>
                  </a:lnTo>
                  <a:lnTo>
                    <a:pt x="3702" y="2582"/>
                  </a:lnTo>
                  <a:lnTo>
                    <a:pt x="3800" y="2607"/>
                  </a:lnTo>
                  <a:lnTo>
                    <a:pt x="3921" y="2607"/>
                  </a:lnTo>
                  <a:lnTo>
                    <a:pt x="4043" y="2582"/>
                  </a:lnTo>
                  <a:lnTo>
                    <a:pt x="4141" y="2534"/>
                  </a:lnTo>
                  <a:lnTo>
                    <a:pt x="4262" y="2461"/>
                  </a:lnTo>
                  <a:lnTo>
                    <a:pt x="4360" y="2388"/>
                  </a:lnTo>
                  <a:lnTo>
                    <a:pt x="4360" y="2388"/>
                  </a:lnTo>
                  <a:lnTo>
                    <a:pt x="4555" y="2193"/>
                  </a:lnTo>
                  <a:lnTo>
                    <a:pt x="4749" y="2047"/>
                  </a:lnTo>
                  <a:lnTo>
                    <a:pt x="4920" y="1949"/>
                  </a:lnTo>
                  <a:lnTo>
                    <a:pt x="5042" y="1900"/>
                  </a:lnTo>
                  <a:lnTo>
                    <a:pt x="5042" y="1900"/>
                  </a:lnTo>
                  <a:lnTo>
                    <a:pt x="5115" y="1925"/>
                  </a:lnTo>
                  <a:lnTo>
                    <a:pt x="5163" y="1974"/>
                  </a:lnTo>
                  <a:lnTo>
                    <a:pt x="5212" y="2022"/>
                  </a:lnTo>
                  <a:lnTo>
                    <a:pt x="5212" y="2095"/>
                  </a:lnTo>
                  <a:lnTo>
                    <a:pt x="5212" y="2095"/>
                  </a:lnTo>
                  <a:lnTo>
                    <a:pt x="5236" y="2168"/>
                  </a:lnTo>
                  <a:lnTo>
                    <a:pt x="5285" y="2241"/>
                  </a:lnTo>
                  <a:lnTo>
                    <a:pt x="5334" y="2266"/>
                  </a:lnTo>
                  <a:lnTo>
                    <a:pt x="5407" y="2290"/>
                  </a:lnTo>
                  <a:lnTo>
                    <a:pt x="5407" y="2290"/>
                  </a:lnTo>
                  <a:lnTo>
                    <a:pt x="5504" y="2314"/>
                  </a:lnTo>
                  <a:lnTo>
                    <a:pt x="5602" y="2339"/>
                  </a:lnTo>
                  <a:lnTo>
                    <a:pt x="5699" y="2412"/>
                  </a:lnTo>
                  <a:lnTo>
                    <a:pt x="5797" y="2485"/>
                  </a:lnTo>
                  <a:lnTo>
                    <a:pt x="5797" y="2485"/>
                  </a:lnTo>
                  <a:lnTo>
                    <a:pt x="5845" y="2558"/>
                  </a:lnTo>
                  <a:lnTo>
                    <a:pt x="5870" y="2680"/>
                  </a:lnTo>
                  <a:lnTo>
                    <a:pt x="5845" y="2777"/>
                  </a:lnTo>
                  <a:lnTo>
                    <a:pt x="5797" y="2850"/>
                  </a:lnTo>
                  <a:lnTo>
                    <a:pt x="5797" y="2850"/>
                  </a:lnTo>
                  <a:lnTo>
                    <a:pt x="5699" y="2923"/>
                  </a:lnTo>
                  <a:lnTo>
                    <a:pt x="5602" y="2996"/>
                  </a:lnTo>
                  <a:lnTo>
                    <a:pt x="5504" y="3045"/>
                  </a:lnTo>
                  <a:lnTo>
                    <a:pt x="5407" y="3045"/>
                  </a:lnTo>
                  <a:lnTo>
                    <a:pt x="5407" y="3045"/>
                  </a:lnTo>
                  <a:lnTo>
                    <a:pt x="5310" y="3069"/>
                  </a:lnTo>
                  <a:lnTo>
                    <a:pt x="5163" y="3167"/>
                  </a:lnTo>
                  <a:lnTo>
                    <a:pt x="4993" y="3289"/>
                  </a:lnTo>
                  <a:lnTo>
                    <a:pt x="4847" y="3435"/>
                  </a:lnTo>
                  <a:lnTo>
                    <a:pt x="4847" y="3435"/>
                  </a:lnTo>
                  <a:lnTo>
                    <a:pt x="4676" y="3581"/>
                  </a:lnTo>
                  <a:lnTo>
                    <a:pt x="4506" y="3703"/>
                  </a:lnTo>
                  <a:lnTo>
                    <a:pt x="4384" y="3776"/>
                  </a:lnTo>
                  <a:lnTo>
                    <a:pt x="4262" y="3800"/>
                  </a:lnTo>
                  <a:lnTo>
                    <a:pt x="4262" y="3800"/>
                  </a:lnTo>
                  <a:lnTo>
                    <a:pt x="4141" y="3849"/>
                  </a:lnTo>
                  <a:lnTo>
                    <a:pt x="3970" y="3971"/>
                  </a:lnTo>
                  <a:lnTo>
                    <a:pt x="3726" y="4165"/>
                  </a:lnTo>
                  <a:lnTo>
                    <a:pt x="3483" y="4409"/>
                  </a:lnTo>
                  <a:lnTo>
                    <a:pt x="3142" y="4750"/>
                  </a:lnTo>
                  <a:lnTo>
                    <a:pt x="3142" y="4750"/>
                  </a:lnTo>
                  <a:lnTo>
                    <a:pt x="3020" y="4847"/>
                  </a:lnTo>
                  <a:lnTo>
                    <a:pt x="2874" y="4969"/>
                  </a:lnTo>
                  <a:lnTo>
                    <a:pt x="2557" y="5164"/>
                  </a:lnTo>
                  <a:lnTo>
                    <a:pt x="2265" y="5286"/>
                  </a:lnTo>
                  <a:lnTo>
                    <a:pt x="2119" y="5310"/>
                  </a:lnTo>
                  <a:lnTo>
                    <a:pt x="1997" y="5335"/>
                  </a:lnTo>
                  <a:lnTo>
                    <a:pt x="1997" y="5335"/>
                  </a:lnTo>
                  <a:lnTo>
                    <a:pt x="1754" y="5335"/>
                  </a:lnTo>
                  <a:lnTo>
                    <a:pt x="1535" y="5383"/>
                  </a:lnTo>
                  <a:lnTo>
                    <a:pt x="1364" y="5456"/>
                  </a:lnTo>
                  <a:lnTo>
                    <a:pt x="1242" y="5529"/>
                  </a:lnTo>
                  <a:lnTo>
                    <a:pt x="1242" y="5529"/>
                  </a:lnTo>
                  <a:lnTo>
                    <a:pt x="1169" y="5602"/>
                  </a:lnTo>
                  <a:lnTo>
                    <a:pt x="1096" y="5700"/>
                  </a:lnTo>
                  <a:lnTo>
                    <a:pt x="1047" y="5797"/>
                  </a:lnTo>
                  <a:lnTo>
                    <a:pt x="1047" y="5895"/>
                  </a:lnTo>
                  <a:lnTo>
                    <a:pt x="1047" y="5895"/>
                  </a:lnTo>
                  <a:lnTo>
                    <a:pt x="1047" y="5992"/>
                  </a:lnTo>
                  <a:lnTo>
                    <a:pt x="1096" y="6090"/>
                  </a:lnTo>
                  <a:lnTo>
                    <a:pt x="1169" y="6187"/>
                  </a:lnTo>
                  <a:lnTo>
                    <a:pt x="1242" y="6284"/>
                  </a:lnTo>
                  <a:lnTo>
                    <a:pt x="1242" y="6284"/>
                  </a:lnTo>
                  <a:lnTo>
                    <a:pt x="1315" y="6357"/>
                  </a:lnTo>
                  <a:lnTo>
                    <a:pt x="1413" y="6406"/>
                  </a:lnTo>
                  <a:lnTo>
                    <a:pt x="1535" y="6455"/>
                  </a:lnTo>
                  <a:lnTo>
                    <a:pt x="1608" y="6455"/>
                  </a:lnTo>
                  <a:lnTo>
                    <a:pt x="1608" y="6455"/>
                  </a:lnTo>
                  <a:lnTo>
                    <a:pt x="1729" y="6504"/>
                  </a:lnTo>
                  <a:lnTo>
                    <a:pt x="1876" y="6601"/>
                  </a:lnTo>
                  <a:lnTo>
                    <a:pt x="2070" y="6747"/>
                  </a:lnTo>
                  <a:lnTo>
                    <a:pt x="2290" y="6942"/>
                  </a:lnTo>
                  <a:lnTo>
                    <a:pt x="2290" y="6942"/>
                  </a:lnTo>
                  <a:lnTo>
                    <a:pt x="2484" y="7137"/>
                  </a:lnTo>
                  <a:lnTo>
                    <a:pt x="2679" y="7283"/>
                  </a:lnTo>
                  <a:lnTo>
                    <a:pt x="2825" y="7380"/>
                  </a:lnTo>
                  <a:lnTo>
                    <a:pt x="2947" y="7405"/>
                  </a:lnTo>
                  <a:lnTo>
                    <a:pt x="2947" y="7405"/>
                  </a:lnTo>
                  <a:lnTo>
                    <a:pt x="3093" y="7380"/>
                  </a:lnTo>
                  <a:lnTo>
                    <a:pt x="3166" y="7356"/>
                  </a:lnTo>
                  <a:lnTo>
                    <a:pt x="3239" y="7332"/>
                  </a:lnTo>
                  <a:lnTo>
                    <a:pt x="3239" y="7332"/>
                  </a:lnTo>
                  <a:lnTo>
                    <a:pt x="3288" y="7283"/>
                  </a:lnTo>
                  <a:lnTo>
                    <a:pt x="3410" y="7259"/>
                  </a:lnTo>
                  <a:lnTo>
                    <a:pt x="3556" y="7234"/>
                  </a:lnTo>
                  <a:lnTo>
                    <a:pt x="3702" y="7234"/>
                  </a:lnTo>
                  <a:lnTo>
                    <a:pt x="3702" y="7234"/>
                  </a:lnTo>
                  <a:lnTo>
                    <a:pt x="3873" y="7234"/>
                  </a:lnTo>
                  <a:lnTo>
                    <a:pt x="4019" y="7283"/>
                  </a:lnTo>
                  <a:lnTo>
                    <a:pt x="4165" y="7332"/>
                  </a:lnTo>
                  <a:lnTo>
                    <a:pt x="4262" y="7429"/>
                  </a:lnTo>
                  <a:lnTo>
                    <a:pt x="4262" y="7429"/>
                  </a:lnTo>
                  <a:lnTo>
                    <a:pt x="4360" y="7502"/>
                  </a:lnTo>
                  <a:lnTo>
                    <a:pt x="4457" y="7551"/>
                  </a:lnTo>
                  <a:lnTo>
                    <a:pt x="4555" y="7600"/>
                  </a:lnTo>
                  <a:lnTo>
                    <a:pt x="4652" y="7600"/>
                  </a:lnTo>
                  <a:lnTo>
                    <a:pt x="4652" y="7600"/>
                  </a:lnTo>
                  <a:lnTo>
                    <a:pt x="4749" y="7648"/>
                  </a:lnTo>
                  <a:lnTo>
                    <a:pt x="4896" y="7721"/>
                  </a:lnTo>
                  <a:lnTo>
                    <a:pt x="5066" y="7843"/>
                  </a:lnTo>
                  <a:lnTo>
                    <a:pt x="5212" y="7989"/>
                  </a:lnTo>
                  <a:lnTo>
                    <a:pt x="5212" y="7989"/>
                  </a:lnTo>
                  <a:lnTo>
                    <a:pt x="5383" y="8135"/>
                  </a:lnTo>
                  <a:lnTo>
                    <a:pt x="5553" y="8257"/>
                  </a:lnTo>
                  <a:lnTo>
                    <a:pt x="5699" y="8330"/>
                  </a:lnTo>
                  <a:lnTo>
                    <a:pt x="5797" y="8355"/>
                  </a:lnTo>
                  <a:lnTo>
                    <a:pt x="5797" y="8355"/>
                  </a:lnTo>
                  <a:lnTo>
                    <a:pt x="5870" y="8379"/>
                  </a:lnTo>
                  <a:lnTo>
                    <a:pt x="5992" y="8428"/>
                  </a:lnTo>
                  <a:lnTo>
                    <a:pt x="6089" y="8476"/>
                  </a:lnTo>
                  <a:lnTo>
                    <a:pt x="6162" y="8549"/>
                  </a:lnTo>
                  <a:lnTo>
                    <a:pt x="6162" y="8549"/>
                  </a:lnTo>
                  <a:lnTo>
                    <a:pt x="6259" y="8622"/>
                  </a:lnTo>
                  <a:lnTo>
                    <a:pt x="6357" y="8695"/>
                  </a:lnTo>
                  <a:lnTo>
                    <a:pt x="6454" y="8720"/>
                  </a:lnTo>
                  <a:lnTo>
                    <a:pt x="6552" y="8744"/>
                  </a:lnTo>
                  <a:lnTo>
                    <a:pt x="6552" y="8744"/>
                  </a:lnTo>
                  <a:lnTo>
                    <a:pt x="6649" y="8769"/>
                  </a:lnTo>
                  <a:lnTo>
                    <a:pt x="6747" y="8793"/>
                  </a:lnTo>
                  <a:lnTo>
                    <a:pt x="6844" y="8866"/>
                  </a:lnTo>
                  <a:lnTo>
                    <a:pt x="6941" y="8939"/>
                  </a:lnTo>
                  <a:lnTo>
                    <a:pt x="6941" y="8939"/>
                  </a:lnTo>
                  <a:lnTo>
                    <a:pt x="7014" y="9036"/>
                  </a:lnTo>
                  <a:lnTo>
                    <a:pt x="7063" y="9134"/>
                  </a:lnTo>
                  <a:lnTo>
                    <a:pt x="7112" y="9231"/>
                  </a:lnTo>
                  <a:lnTo>
                    <a:pt x="7112" y="9304"/>
                  </a:lnTo>
                  <a:lnTo>
                    <a:pt x="7112" y="9304"/>
                  </a:lnTo>
                  <a:lnTo>
                    <a:pt x="7112" y="9402"/>
                  </a:lnTo>
                  <a:lnTo>
                    <a:pt x="7063" y="9499"/>
                  </a:lnTo>
                  <a:lnTo>
                    <a:pt x="7014" y="9597"/>
                  </a:lnTo>
                  <a:lnTo>
                    <a:pt x="6941" y="9694"/>
                  </a:lnTo>
                  <a:lnTo>
                    <a:pt x="6941" y="9694"/>
                  </a:lnTo>
                  <a:lnTo>
                    <a:pt x="6868" y="9791"/>
                  </a:lnTo>
                  <a:lnTo>
                    <a:pt x="6795" y="9889"/>
                  </a:lnTo>
                  <a:lnTo>
                    <a:pt x="6747" y="9986"/>
                  </a:lnTo>
                  <a:lnTo>
                    <a:pt x="6747" y="10084"/>
                  </a:lnTo>
                  <a:lnTo>
                    <a:pt x="6747" y="10084"/>
                  </a:lnTo>
                  <a:lnTo>
                    <a:pt x="6722" y="10181"/>
                  </a:lnTo>
                  <a:lnTo>
                    <a:pt x="6625" y="10327"/>
                  </a:lnTo>
                  <a:lnTo>
                    <a:pt x="6503" y="10473"/>
                  </a:lnTo>
                  <a:lnTo>
                    <a:pt x="6357" y="10644"/>
                  </a:lnTo>
                  <a:lnTo>
                    <a:pt x="6357" y="10644"/>
                  </a:lnTo>
                  <a:lnTo>
                    <a:pt x="6211" y="10814"/>
                  </a:lnTo>
                  <a:lnTo>
                    <a:pt x="6089" y="10961"/>
                  </a:lnTo>
                  <a:lnTo>
                    <a:pt x="6016" y="11107"/>
                  </a:lnTo>
                  <a:lnTo>
                    <a:pt x="5992" y="11204"/>
                  </a:lnTo>
                  <a:lnTo>
                    <a:pt x="5992" y="11204"/>
                  </a:lnTo>
                  <a:lnTo>
                    <a:pt x="5943" y="11326"/>
                  </a:lnTo>
                  <a:lnTo>
                    <a:pt x="5870" y="11472"/>
                  </a:lnTo>
                  <a:lnTo>
                    <a:pt x="5748" y="11618"/>
                  </a:lnTo>
                  <a:lnTo>
                    <a:pt x="5602" y="11789"/>
                  </a:lnTo>
                  <a:lnTo>
                    <a:pt x="5602" y="11789"/>
                  </a:lnTo>
                  <a:lnTo>
                    <a:pt x="5456" y="11935"/>
                  </a:lnTo>
                  <a:lnTo>
                    <a:pt x="5334" y="12105"/>
                  </a:lnTo>
                  <a:lnTo>
                    <a:pt x="5261" y="12251"/>
                  </a:lnTo>
                  <a:lnTo>
                    <a:pt x="5212" y="12349"/>
                  </a:lnTo>
                  <a:lnTo>
                    <a:pt x="5212" y="12349"/>
                  </a:lnTo>
                  <a:lnTo>
                    <a:pt x="5188" y="12446"/>
                  </a:lnTo>
                  <a:lnTo>
                    <a:pt x="5139" y="12568"/>
                  </a:lnTo>
                  <a:lnTo>
                    <a:pt x="5042" y="12714"/>
                  </a:lnTo>
                  <a:lnTo>
                    <a:pt x="4944" y="12836"/>
                  </a:lnTo>
                  <a:lnTo>
                    <a:pt x="4944" y="12836"/>
                  </a:lnTo>
                  <a:lnTo>
                    <a:pt x="4822" y="12958"/>
                  </a:lnTo>
                  <a:lnTo>
                    <a:pt x="4725" y="13079"/>
                  </a:lnTo>
                  <a:lnTo>
                    <a:pt x="4676" y="13201"/>
                  </a:lnTo>
                  <a:lnTo>
                    <a:pt x="4652" y="13299"/>
                  </a:lnTo>
                  <a:lnTo>
                    <a:pt x="4652" y="13299"/>
                  </a:lnTo>
                  <a:lnTo>
                    <a:pt x="4676" y="13469"/>
                  </a:lnTo>
                  <a:lnTo>
                    <a:pt x="4701" y="13542"/>
                  </a:lnTo>
                  <a:lnTo>
                    <a:pt x="4749" y="13591"/>
                  </a:lnTo>
                  <a:lnTo>
                    <a:pt x="4749" y="13591"/>
                  </a:lnTo>
                  <a:lnTo>
                    <a:pt x="4774" y="13640"/>
                  </a:lnTo>
                  <a:lnTo>
                    <a:pt x="4822" y="13713"/>
                  </a:lnTo>
                  <a:lnTo>
                    <a:pt x="4847" y="13883"/>
                  </a:lnTo>
                  <a:lnTo>
                    <a:pt x="4847" y="13883"/>
                  </a:lnTo>
                  <a:lnTo>
                    <a:pt x="4822" y="13956"/>
                  </a:lnTo>
                  <a:lnTo>
                    <a:pt x="4774" y="14005"/>
                  </a:lnTo>
                  <a:lnTo>
                    <a:pt x="4725" y="14054"/>
                  </a:lnTo>
                  <a:lnTo>
                    <a:pt x="4652" y="14054"/>
                  </a:lnTo>
                  <a:lnTo>
                    <a:pt x="4652" y="14054"/>
                  </a:lnTo>
                  <a:lnTo>
                    <a:pt x="4555" y="14054"/>
                  </a:lnTo>
                  <a:lnTo>
                    <a:pt x="4457" y="14005"/>
                  </a:lnTo>
                  <a:lnTo>
                    <a:pt x="4360" y="13956"/>
                  </a:lnTo>
                  <a:lnTo>
                    <a:pt x="4262" y="13883"/>
                  </a:lnTo>
                  <a:lnTo>
                    <a:pt x="4262" y="13883"/>
                  </a:lnTo>
                  <a:lnTo>
                    <a:pt x="4189" y="13761"/>
                  </a:lnTo>
                  <a:lnTo>
                    <a:pt x="4141" y="13615"/>
                  </a:lnTo>
                  <a:lnTo>
                    <a:pt x="4092" y="13469"/>
                  </a:lnTo>
                  <a:lnTo>
                    <a:pt x="4092" y="13299"/>
                  </a:lnTo>
                  <a:lnTo>
                    <a:pt x="4092" y="13299"/>
                  </a:lnTo>
                  <a:lnTo>
                    <a:pt x="4067" y="13152"/>
                  </a:lnTo>
                  <a:lnTo>
                    <a:pt x="4019" y="12982"/>
                  </a:lnTo>
                  <a:lnTo>
                    <a:pt x="3970" y="12836"/>
                  </a:lnTo>
                  <a:lnTo>
                    <a:pt x="3897" y="12738"/>
                  </a:lnTo>
                  <a:lnTo>
                    <a:pt x="3897" y="12738"/>
                  </a:lnTo>
                  <a:lnTo>
                    <a:pt x="3848" y="12690"/>
                  </a:lnTo>
                  <a:lnTo>
                    <a:pt x="3824" y="12592"/>
                  </a:lnTo>
                  <a:lnTo>
                    <a:pt x="3751" y="12349"/>
                  </a:lnTo>
                  <a:lnTo>
                    <a:pt x="3726" y="12056"/>
                  </a:lnTo>
                  <a:lnTo>
                    <a:pt x="3702" y="11716"/>
                  </a:lnTo>
                  <a:lnTo>
                    <a:pt x="3702" y="11472"/>
                  </a:lnTo>
                  <a:lnTo>
                    <a:pt x="3702" y="11472"/>
                  </a:lnTo>
                  <a:lnTo>
                    <a:pt x="3702" y="11301"/>
                  </a:lnTo>
                  <a:lnTo>
                    <a:pt x="3653" y="11107"/>
                  </a:lnTo>
                  <a:lnTo>
                    <a:pt x="3629" y="10936"/>
                  </a:lnTo>
                  <a:lnTo>
                    <a:pt x="3556" y="10741"/>
                  </a:lnTo>
                  <a:lnTo>
                    <a:pt x="3483" y="10571"/>
                  </a:lnTo>
                  <a:lnTo>
                    <a:pt x="3410" y="10425"/>
                  </a:lnTo>
                  <a:lnTo>
                    <a:pt x="3312" y="10279"/>
                  </a:lnTo>
                  <a:lnTo>
                    <a:pt x="3239" y="10181"/>
                  </a:lnTo>
                  <a:lnTo>
                    <a:pt x="3239" y="10181"/>
                  </a:lnTo>
                  <a:lnTo>
                    <a:pt x="3045" y="9962"/>
                  </a:lnTo>
                  <a:lnTo>
                    <a:pt x="2898" y="9767"/>
                  </a:lnTo>
                  <a:lnTo>
                    <a:pt x="2801" y="9621"/>
                  </a:lnTo>
                  <a:lnTo>
                    <a:pt x="2752" y="9499"/>
                  </a:lnTo>
                  <a:lnTo>
                    <a:pt x="2752" y="9499"/>
                  </a:lnTo>
                  <a:lnTo>
                    <a:pt x="2728" y="9353"/>
                  </a:lnTo>
                  <a:lnTo>
                    <a:pt x="2704" y="9280"/>
                  </a:lnTo>
                  <a:lnTo>
                    <a:pt x="2655" y="9231"/>
                  </a:lnTo>
                  <a:lnTo>
                    <a:pt x="2655" y="9231"/>
                  </a:lnTo>
                  <a:lnTo>
                    <a:pt x="2631" y="9158"/>
                  </a:lnTo>
                  <a:lnTo>
                    <a:pt x="2582" y="9036"/>
                  </a:lnTo>
                  <a:lnTo>
                    <a:pt x="2582" y="8890"/>
                  </a:lnTo>
                  <a:lnTo>
                    <a:pt x="2557" y="8744"/>
                  </a:lnTo>
                  <a:lnTo>
                    <a:pt x="2557" y="8744"/>
                  </a:lnTo>
                  <a:lnTo>
                    <a:pt x="2582" y="8598"/>
                  </a:lnTo>
                  <a:lnTo>
                    <a:pt x="2582" y="8452"/>
                  </a:lnTo>
                  <a:lnTo>
                    <a:pt x="2631" y="8330"/>
                  </a:lnTo>
                  <a:lnTo>
                    <a:pt x="2655" y="8281"/>
                  </a:lnTo>
                  <a:lnTo>
                    <a:pt x="2655" y="8281"/>
                  </a:lnTo>
                  <a:lnTo>
                    <a:pt x="2704" y="8208"/>
                  </a:lnTo>
                  <a:lnTo>
                    <a:pt x="2728" y="8160"/>
                  </a:lnTo>
                  <a:lnTo>
                    <a:pt x="2752" y="7989"/>
                  </a:lnTo>
                  <a:lnTo>
                    <a:pt x="2752" y="7989"/>
                  </a:lnTo>
                  <a:lnTo>
                    <a:pt x="2728" y="7819"/>
                  </a:lnTo>
                  <a:lnTo>
                    <a:pt x="2704" y="7746"/>
                  </a:lnTo>
                  <a:lnTo>
                    <a:pt x="2655" y="7697"/>
                  </a:lnTo>
                  <a:lnTo>
                    <a:pt x="2655" y="7697"/>
                  </a:lnTo>
                  <a:lnTo>
                    <a:pt x="2606" y="7673"/>
                  </a:lnTo>
                  <a:lnTo>
                    <a:pt x="2533" y="7624"/>
                  </a:lnTo>
                  <a:lnTo>
                    <a:pt x="2363" y="7600"/>
                  </a:lnTo>
                  <a:lnTo>
                    <a:pt x="2363" y="7600"/>
                  </a:lnTo>
                  <a:lnTo>
                    <a:pt x="2265" y="7575"/>
                  </a:lnTo>
                  <a:lnTo>
                    <a:pt x="2119" y="7502"/>
                  </a:lnTo>
                  <a:lnTo>
                    <a:pt x="1973" y="7380"/>
                  </a:lnTo>
                  <a:lnTo>
                    <a:pt x="1802" y="7234"/>
                  </a:lnTo>
                  <a:lnTo>
                    <a:pt x="1802" y="7234"/>
                  </a:lnTo>
                  <a:lnTo>
                    <a:pt x="1632" y="7088"/>
                  </a:lnTo>
                  <a:lnTo>
                    <a:pt x="1486" y="6966"/>
                  </a:lnTo>
                  <a:lnTo>
                    <a:pt x="1340" y="6869"/>
                  </a:lnTo>
                  <a:lnTo>
                    <a:pt x="1242" y="6845"/>
                  </a:lnTo>
                  <a:lnTo>
                    <a:pt x="1242" y="6845"/>
                  </a:lnTo>
                  <a:lnTo>
                    <a:pt x="1121" y="6796"/>
                  </a:lnTo>
                  <a:lnTo>
                    <a:pt x="926" y="6674"/>
                  </a:lnTo>
                  <a:lnTo>
                    <a:pt x="706" y="6504"/>
                  </a:lnTo>
                  <a:lnTo>
                    <a:pt x="463" y="6284"/>
                  </a:lnTo>
                  <a:lnTo>
                    <a:pt x="463" y="6284"/>
                  </a:lnTo>
                  <a:lnTo>
                    <a:pt x="171" y="5919"/>
                  </a:lnTo>
                  <a:lnTo>
                    <a:pt x="0" y="5700"/>
                  </a:lnTo>
                  <a:lnTo>
                    <a:pt x="0" y="5700"/>
                  </a:lnTo>
                  <a:lnTo>
                    <a:pt x="0" y="5724"/>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 name="Shape 757"/>
            <p:cNvSpPr/>
            <p:nvPr/>
          </p:nvSpPr>
          <p:spPr>
            <a:xfrm>
              <a:off x="6128575" y="3695900"/>
              <a:ext cx="86475" cy="47525"/>
            </a:xfrm>
            <a:custGeom>
              <a:avLst/>
              <a:gdLst/>
              <a:ahLst/>
              <a:cxnLst/>
              <a:rect l="0" t="0" r="0" b="0"/>
              <a:pathLst>
                <a:path w="3459" h="1901" fill="none" extrusionOk="0">
                  <a:moveTo>
                    <a:pt x="2022" y="1340"/>
                  </a:moveTo>
                  <a:lnTo>
                    <a:pt x="2022" y="1340"/>
                  </a:lnTo>
                  <a:lnTo>
                    <a:pt x="1924" y="1413"/>
                  </a:lnTo>
                  <a:lnTo>
                    <a:pt x="1827" y="1486"/>
                  </a:lnTo>
                  <a:lnTo>
                    <a:pt x="1729" y="1511"/>
                  </a:lnTo>
                  <a:lnTo>
                    <a:pt x="1632" y="1535"/>
                  </a:lnTo>
                  <a:lnTo>
                    <a:pt x="1632" y="1535"/>
                  </a:lnTo>
                  <a:lnTo>
                    <a:pt x="1559" y="1535"/>
                  </a:lnTo>
                  <a:lnTo>
                    <a:pt x="1461" y="1584"/>
                  </a:lnTo>
                  <a:lnTo>
                    <a:pt x="1340" y="1657"/>
                  </a:lnTo>
                  <a:lnTo>
                    <a:pt x="1267" y="1730"/>
                  </a:lnTo>
                  <a:lnTo>
                    <a:pt x="1267" y="1730"/>
                  </a:lnTo>
                  <a:lnTo>
                    <a:pt x="1169" y="1803"/>
                  </a:lnTo>
                  <a:lnTo>
                    <a:pt x="1072" y="1852"/>
                  </a:lnTo>
                  <a:lnTo>
                    <a:pt x="974" y="1900"/>
                  </a:lnTo>
                  <a:lnTo>
                    <a:pt x="877" y="1900"/>
                  </a:lnTo>
                  <a:lnTo>
                    <a:pt x="877" y="1900"/>
                  </a:lnTo>
                  <a:lnTo>
                    <a:pt x="779" y="1900"/>
                  </a:lnTo>
                  <a:lnTo>
                    <a:pt x="682" y="1852"/>
                  </a:lnTo>
                  <a:lnTo>
                    <a:pt x="585" y="1803"/>
                  </a:lnTo>
                  <a:lnTo>
                    <a:pt x="512" y="1730"/>
                  </a:lnTo>
                  <a:lnTo>
                    <a:pt x="512" y="1730"/>
                  </a:lnTo>
                  <a:lnTo>
                    <a:pt x="438" y="1633"/>
                  </a:lnTo>
                  <a:lnTo>
                    <a:pt x="414" y="1535"/>
                  </a:lnTo>
                  <a:lnTo>
                    <a:pt x="438" y="1438"/>
                  </a:lnTo>
                  <a:lnTo>
                    <a:pt x="512" y="1340"/>
                  </a:lnTo>
                  <a:lnTo>
                    <a:pt x="512" y="1340"/>
                  </a:lnTo>
                  <a:lnTo>
                    <a:pt x="585" y="1243"/>
                  </a:lnTo>
                  <a:lnTo>
                    <a:pt x="633" y="1145"/>
                  </a:lnTo>
                  <a:lnTo>
                    <a:pt x="682" y="1048"/>
                  </a:lnTo>
                  <a:lnTo>
                    <a:pt x="682" y="951"/>
                  </a:lnTo>
                  <a:lnTo>
                    <a:pt x="682" y="951"/>
                  </a:lnTo>
                  <a:lnTo>
                    <a:pt x="658" y="804"/>
                  </a:lnTo>
                  <a:lnTo>
                    <a:pt x="633" y="731"/>
                  </a:lnTo>
                  <a:lnTo>
                    <a:pt x="585" y="683"/>
                  </a:lnTo>
                  <a:lnTo>
                    <a:pt x="585" y="683"/>
                  </a:lnTo>
                  <a:lnTo>
                    <a:pt x="536" y="634"/>
                  </a:lnTo>
                  <a:lnTo>
                    <a:pt x="463" y="610"/>
                  </a:lnTo>
                  <a:lnTo>
                    <a:pt x="317" y="585"/>
                  </a:lnTo>
                  <a:lnTo>
                    <a:pt x="317" y="585"/>
                  </a:lnTo>
                  <a:lnTo>
                    <a:pt x="146" y="561"/>
                  </a:lnTo>
                  <a:lnTo>
                    <a:pt x="73" y="512"/>
                  </a:lnTo>
                  <a:lnTo>
                    <a:pt x="24" y="488"/>
                  </a:lnTo>
                  <a:lnTo>
                    <a:pt x="24" y="488"/>
                  </a:lnTo>
                  <a:lnTo>
                    <a:pt x="0" y="439"/>
                  </a:lnTo>
                  <a:lnTo>
                    <a:pt x="24" y="366"/>
                  </a:lnTo>
                  <a:lnTo>
                    <a:pt x="49" y="293"/>
                  </a:lnTo>
                  <a:lnTo>
                    <a:pt x="122" y="196"/>
                  </a:lnTo>
                  <a:lnTo>
                    <a:pt x="122" y="196"/>
                  </a:lnTo>
                  <a:lnTo>
                    <a:pt x="171" y="171"/>
                  </a:lnTo>
                  <a:lnTo>
                    <a:pt x="268" y="123"/>
                  </a:lnTo>
                  <a:lnTo>
                    <a:pt x="512" y="74"/>
                  </a:lnTo>
                  <a:lnTo>
                    <a:pt x="804" y="25"/>
                  </a:lnTo>
                  <a:lnTo>
                    <a:pt x="1145" y="1"/>
                  </a:lnTo>
                  <a:lnTo>
                    <a:pt x="2509" y="1"/>
                  </a:lnTo>
                  <a:lnTo>
                    <a:pt x="2509" y="1"/>
                  </a:lnTo>
                  <a:lnTo>
                    <a:pt x="2850" y="25"/>
                  </a:lnTo>
                  <a:lnTo>
                    <a:pt x="3142" y="49"/>
                  </a:lnTo>
                  <a:lnTo>
                    <a:pt x="3337" y="74"/>
                  </a:lnTo>
                  <a:lnTo>
                    <a:pt x="3434" y="98"/>
                  </a:lnTo>
                  <a:lnTo>
                    <a:pt x="3434" y="98"/>
                  </a:lnTo>
                  <a:lnTo>
                    <a:pt x="3458" y="123"/>
                  </a:lnTo>
                  <a:lnTo>
                    <a:pt x="3434" y="171"/>
                  </a:lnTo>
                  <a:lnTo>
                    <a:pt x="3361" y="317"/>
                  </a:lnTo>
                  <a:lnTo>
                    <a:pt x="3239" y="488"/>
                  </a:lnTo>
                  <a:lnTo>
                    <a:pt x="3069" y="683"/>
                  </a:lnTo>
                  <a:lnTo>
                    <a:pt x="3069" y="683"/>
                  </a:lnTo>
                  <a:lnTo>
                    <a:pt x="2874" y="853"/>
                  </a:lnTo>
                  <a:lnTo>
                    <a:pt x="2679" y="999"/>
                  </a:lnTo>
                  <a:lnTo>
                    <a:pt x="2509" y="1121"/>
                  </a:lnTo>
                  <a:lnTo>
                    <a:pt x="2411" y="1145"/>
                  </a:lnTo>
                  <a:lnTo>
                    <a:pt x="2411" y="1145"/>
                  </a:lnTo>
                  <a:lnTo>
                    <a:pt x="2314" y="1170"/>
                  </a:lnTo>
                  <a:lnTo>
                    <a:pt x="2216" y="1194"/>
                  </a:lnTo>
                  <a:lnTo>
                    <a:pt x="2119" y="1267"/>
                  </a:lnTo>
                  <a:lnTo>
                    <a:pt x="2022" y="1340"/>
                  </a:lnTo>
                  <a:lnTo>
                    <a:pt x="2022" y="134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 name="Shape 758"/>
            <p:cNvSpPr/>
            <p:nvPr/>
          </p:nvSpPr>
          <p:spPr>
            <a:xfrm>
              <a:off x="6357500" y="3940075"/>
              <a:ext cx="18900" cy="34725"/>
            </a:xfrm>
            <a:custGeom>
              <a:avLst/>
              <a:gdLst/>
              <a:ahLst/>
              <a:cxnLst/>
              <a:rect l="0" t="0" r="0" b="0"/>
              <a:pathLst>
                <a:path w="756" h="1389" fill="none" extrusionOk="0">
                  <a:moveTo>
                    <a:pt x="585" y="682"/>
                  </a:moveTo>
                  <a:lnTo>
                    <a:pt x="585" y="682"/>
                  </a:lnTo>
                  <a:lnTo>
                    <a:pt x="512" y="779"/>
                  </a:lnTo>
                  <a:lnTo>
                    <a:pt x="439" y="877"/>
                  </a:lnTo>
                  <a:lnTo>
                    <a:pt x="390" y="974"/>
                  </a:lnTo>
                  <a:lnTo>
                    <a:pt x="390" y="1072"/>
                  </a:lnTo>
                  <a:lnTo>
                    <a:pt x="390" y="1072"/>
                  </a:lnTo>
                  <a:lnTo>
                    <a:pt x="366" y="1218"/>
                  </a:lnTo>
                  <a:lnTo>
                    <a:pt x="317" y="1291"/>
                  </a:lnTo>
                  <a:lnTo>
                    <a:pt x="293" y="1364"/>
                  </a:lnTo>
                  <a:lnTo>
                    <a:pt x="293" y="1364"/>
                  </a:lnTo>
                  <a:lnTo>
                    <a:pt x="244" y="1388"/>
                  </a:lnTo>
                  <a:lnTo>
                    <a:pt x="195" y="1388"/>
                  </a:lnTo>
                  <a:lnTo>
                    <a:pt x="147" y="1388"/>
                  </a:lnTo>
                  <a:lnTo>
                    <a:pt x="98" y="1364"/>
                  </a:lnTo>
                  <a:lnTo>
                    <a:pt x="98" y="1364"/>
                  </a:lnTo>
                  <a:lnTo>
                    <a:pt x="74" y="1291"/>
                  </a:lnTo>
                  <a:lnTo>
                    <a:pt x="25" y="1169"/>
                  </a:lnTo>
                  <a:lnTo>
                    <a:pt x="25" y="1023"/>
                  </a:lnTo>
                  <a:lnTo>
                    <a:pt x="1" y="877"/>
                  </a:lnTo>
                  <a:lnTo>
                    <a:pt x="1" y="877"/>
                  </a:lnTo>
                  <a:lnTo>
                    <a:pt x="25" y="706"/>
                  </a:lnTo>
                  <a:lnTo>
                    <a:pt x="98" y="536"/>
                  </a:lnTo>
                  <a:lnTo>
                    <a:pt x="171" y="365"/>
                  </a:lnTo>
                  <a:lnTo>
                    <a:pt x="293" y="219"/>
                  </a:lnTo>
                  <a:lnTo>
                    <a:pt x="293" y="219"/>
                  </a:lnTo>
                  <a:lnTo>
                    <a:pt x="415" y="122"/>
                  </a:lnTo>
                  <a:lnTo>
                    <a:pt x="512" y="49"/>
                  </a:lnTo>
                  <a:lnTo>
                    <a:pt x="609" y="0"/>
                  </a:lnTo>
                  <a:lnTo>
                    <a:pt x="682" y="24"/>
                  </a:lnTo>
                  <a:lnTo>
                    <a:pt x="682" y="24"/>
                  </a:lnTo>
                  <a:lnTo>
                    <a:pt x="707" y="73"/>
                  </a:lnTo>
                  <a:lnTo>
                    <a:pt x="731" y="146"/>
                  </a:lnTo>
                  <a:lnTo>
                    <a:pt x="756" y="317"/>
                  </a:lnTo>
                  <a:lnTo>
                    <a:pt x="756" y="317"/>
                  </a:lnTo>
                  <a:lnTo>
                    <a:pt x="756" y="390"/>
                  </a:lnTo>
                  <a:lnTo>
                    <a:pt x="707" y="487"/>
                  </a:lnTo>
                  <a:lnTo>
                    <a:pt x="658" y="609"/>
                  </a:lnTo>
                  <a:lnTo>
                    <a:pt x="585" y="682"/>
                  </a:lnTo>
                  <a:lnTo>
                    <a:pt x="585" y="682"/>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6" name="Shape 759"/>
            <p:cNvSpPr/>
            <p:nvPr/>
          </p:nvSpPr>
          <p:spPr>
            <a:xfrm>
              <a:off x="6202850" y="3720875"/>
              <a:ext cx="204000" cy="278875"/>
            </a:xfrm>
            <a:custGeom>
              <a:avLst/>
              <a:gdLst/>
              <a:ahLst/>
              <a:cxnLst/>
              <a:rect l="0" t="0" r="0" b="0"/>
              <a:pathLst>
                <a:path w="8160" h="11155" fill="none" extrusionOk="0">
                  <a:moveTo>
                    <a:pt x="8159" y="4774"/>
                  </a:moveTo>
                  <a:lnTo>
                    <a:pt x="8159" y="4774"/>
                  </a:lnTo>
                  <a:lnTo>
                    <a:pt x="7599" y="4701"/>
                  </a:lnTo>
                  <a:lnTo>
                    <a:pt x="7283" y="4652"/>
                  </a:lnTo>
                  <a:lnTo>
                    <a:pt x="7136" y="4603"/>
                  </a:lnTo>
                  <a:lnTo>
                    <a:pt x="7136" y="4603"/>
                  </a:lnTo>
                  <a:lnTo>
                    <a:pt x="7088" y="4579"/>
                  </a:lnTo>
                  <a:lnTo>
                    <a:pt x="7015" y="4555"/>
                  </a:lnTo>
                  <a:lnTo>
                    <a:pt x="6844" y="4530"/>
                  </a:lnTo>
                  <a:lnTo>
                    <a:pt x="6844" y="4530"/>
                  </a:lnTo>
                  <a:lnTo>
                    <a:pt x="6747" y="4506"/>
                  </a:lnTo>
                  <a:lnTo>
                    <a:pt x="6649" y="4457"/>
                  </a:lnTo>
                  <a:lnTo>
                    <a:pt x="6552" y="4409"/>
                  </a:lnTo>
                  <a:lnTo>
                    <a:pt x="6454" y="4336"/>
                  </a:lnTo>
                  <a:lnTo>
                    <a:pt x="6454" y="4336"/>
                  </a:lnTo>
                  <a:lnTo>
                    <a:pt x="6381" y="4262"/>
                  </a:lnTo>
                  <a:lnTo>
                    <a:pt x="6308" y="4214"/>
                  </a:lnTo>
                  <a:lnTo>
                    <a:pt x="6235" y="4214"/>
                  </a:lnTo>
                  <a:lnTo>
                    <a:pt x="6187" y="4238"/>
                  </a:lnTo>
                  <a:lnTo>
                    <a:pt x="6187" y="4238"/>
                  </a:lnTo>
                  <a:lnTo>
                    <a:pt x="6162" y="4287"/>
                  </a:lnTo>
                  <a:lnTo>
                    <a:pt x="6162" y="4360"/>
                  </a:lnTo>
                  <a:lnTo>
                    <a:pt x="6211" y="4433"/>
                  </a:lnTo>
                  <a:lnTo>
                    <a:pt x="6284" y="4530"/>
                  </a:lnTo>
                  <a:lnTo>
                    <a:pt x="6284" y="4530"/>
                  </a:lnTo>
                  <a:lnTo>
                    <a:pt x="6357" y="4603"/>
                  </a:lnTo>
                  <a:lnTo>
                    <a:pt x="6454" y="4652"/>
                  </a:lnTo>
                  <a:lnTo>
                    <a:pt x="6576" y="4701"/>
                  </a:lnTo>
                  <a:lnTo>
                    <a:pt x="6649" y="4701"/>
                  </a:lnTo>
                  <a:lnTo>
                    <a:pt x="6649" y="4701"/>
                  </a:lnTo>
                  <a:lnTo>
                    <a:pt x="6747" y="4725"/>
                  </a:lnTo>
                  <a:lnTo>
                    <a:pt x="6844" y="4774"/>
                  </a:lnTo>
                  <a:lnTo>
                    <a:pt x="6942" y="4823"/>
                  </a:lnTo>
                  <a:lnTo>
                    <a:pt x="7039" y="4896"/>
                  </a:lnTo>
                  <a:lnTo>
                    <a:pt x="7039" y="4896"/>
                  </a:lnTo>
                  <a:lnTo>
                    <a:pt x="7063" y="4944"/>
                  </a:lnTo>
                  <a:lnTo>
                    <a:pt x="7088" y="4993"/>
                  </a:lnTo>
                  <a:lnTo>
                    <a:pt x="7063" y="5139"/>
                  </a:lnTo>
                  <a:lnTo>
                    <a:pt x="6966" y="5310"/>
                  </a:lnTo>
                  <a:lnTo>
                    <a:pt x="6844" y="5480"/>
                  </a:lnTo>
                  <a:lnTo>
                    <a:pt x="6844" y="5480"/>
                  </a:lnTo>
                  <a:lnTo>
                    <a:pt x="6674" y="5626"/>
                  </a:lnTo>
                  <a:lnTo>
                    <a:pt x="6528" y="5748"/>
                  </a:lnTo>
                  <a:lnTo>
                    <a:pt x="6381" y="5821"/>
                  </a:lnTo>
                  <a:lnTo>
                    <a:pt x="6284" y="5846"/>
                  </a:lnTo>
                  <a:lnTo>
                    <a:pt x="6284" y="5846"/>
                  </a:lnTo>
                  <a:lnTo>
                    <a:pt x="6113" y="5870"/>
                  </a:lnTo>
                  <a:lnTo>
                    <a:pt x="6040" y="5894"/>
                  </a:lnTo>
                  <a:lnTo>
                    <a:pt x="5992" y="5943"/>
                  </a:lnTo>
                  <a:lnTo>
                    <a:pt x="5992" y="5943"/>
                  </a:lnTo>
                  <a:lnTo>
                    <a:pt x="5943" y="5967"/>
                  </a:lnTo>
                  <a:lnTo>
                    <a:pt x="5894" y="5992"/>
                  </a:lnTo>
                  <a:lnTo>
                    <a:pt x="5846" y="5967"/>
                  </a:lnTo>
                  <a:lnTo>
                    <a:pt x="5797" y="5943"/>
                  </a:lnTo>
                  <a:lnTo>
                    <a:pt x="5797" y="5943"/>
                  </a:lnTo>
                  <a:lnTo>
                    <a:pt x="5773" y="5894"/>
                  </a:lnTo>
                  <a:lnTo>
                    <a:pt x="5724" y="5821"/>
                  </a:lnTo>
                  <a:lnTo>
                    <a:pt x="5699" y="5651"/>
                  </a:lnTo>
                  <a:lnTo>
                    <a:pt x="5699" y="5651"/>
                  </a:lnTo>
                  <a:lnTo>
                    <a:pt x="5675" y="5553"/>
                  </a:lnTo>
                  <a:lnTo>
                    <a:pt x="5602" y="5407"/>
                  </a:lnTo>
                  <a:lnTo>
                    <a:pt x="5480" y="5261"/>
                  </a:lnTo>
                  <a:lnTo>
                    <a:pt x="5334" y="5091"/>
                  </a:lnTo>
                  <a:lnTo>
                    <a:pt x="5334" y="5091"/>
                  </a:lnTo>
                  <a:lnTo>
                    <a:pt x="5188" y="4920"/>
                  </a:lnTo>
                  <a:lnTo>
                    <a:pt x="5066" y="4774"/>
                  </a:lnTo>
                  <a:lnTo>
                    <a:pt x="4969" y="4628"/>
                  </a:lnTo>
                  <a:lnTo>
                    <a:pt x="4944" y="4530"/>
                  </a:lnTo>
                  <a:lnTo>
                    <a:pt x="4944" y="4530"/>
                  </a:lnTo>
                  <a:lnTo>
                    <a:pt x="4944" y="4457"/>
                  </a:lnTo>
                  <a:lnTo>
                    <a:pt x="4920" y="4409"/>
                  </a:lnTo>
                  <a:lnTo>
                    <a:pt x="4896" y="4409"/>
                  </a:lnTo>
                  <a:lnTo>
                    <a:pt x="4847" y="4433"/>
                  </a:lnTo>
                  <a:lnTo>
                    <a:pt x="4847" y="4433"/>
                  </a:lnTo>
                  <a:lnTo>
                    <a:pt x="4823" y="4482"/>
                  </a:lnTo>
                  <a:lnTo>
                    <a:pt x="4774" y="4555"/>
                  </a:lnTo>
                  <a:lnTo>
                    <a:pt x="4750" y="4701"/>
                  </a:lnTo>
                  <a:lnTo>
                    <a:pt x="4750" y="4701"/>
                  </a:lnTo>
                  <a:lnTo>
                    <a:pt x="4774" y="4798"/>
                  </a:lnTo>
                  <a:lnTo>
                    <a:pt x="4847" y="4920"/>
                  </a:lnTo>
                  <a:lnTo>
                    <a:pt x="4920" y="5066"/>
                  </a:lnTo>
                  <a:lnTo>
                    <a:pt x="5042" y="5188"/>
                  </a:lnTo>
                  <a:lnTo>
                    <a:pt x="5042" y="5188"/>
                  </a:lnTo>
                  <a:lnTo>
                    <a:pt x="5139" y="5310"/>
                  </a:lnTo>
                  <a:lnTo>
                    <a:pt x="5237" y="5431"/>
                  </a:lnTo>
                  <a:lnTo>
                    <a:pt x="5310" y="5553"/>
                  </a:lnTo>
                  <a:lnTo>
                    <a:pt x="5334" y="5651"/>
                  </a:lnTo>
                  <a:lnTo>
                    <a:pt x="5334" y="5651"/>
                  </a:lnTo>
                  <a:lnTo>
                    <a:pt x="5334" y="5748"/>
                  </a:lnTo>
                  <a:lnTo>
                    <a:pt x="5383" y="5846"/>
                  </a:lnTo>
                  <a:lnTo>
                    <a:pt x="5432" y="5943"/>
                  </a:lnTo>
                  <a:lnTo>
                    <a:pt x="5505" y="6040"/>
                  </a:lnTo>
                  <a:lnTo>
                    <a:pt x="5505" y="6040"/>
                  </a:lnTo>
                  <a:lnTo>
                    <a:pt x="5626" y="6113"/>
                  </a:lnTo>
                  <a:lnTo>
                    <a:pt x="5773" y="6162"/>
                  </a:lnTo>
                  <a:lnTo>
                    <a:pt x="5919" y="6211"/>
                  </a:lnTo>
                  <a:lnTo>
                    <a:pt x="6089" y="6235"/>
                  </a:lnTo>
                  <a:lnTo>
                    <a:pt x="6089" y="6235"/>
                  </a:lnTo>
                  <a:lnTo>
                    <a:pt x="6235" y="6235"/>
                  </a:lnTo>
                  <a:lnTo>
                    <a:pt x="6357" y="6284"/>
                  </a:lnTo>
                  <a:lnTo>
                    <a:pt x="6430" y="6333"/>
                  </a:lnTo>
                  <a:lnTo>
                    <a:pt x="6454" y="6381"/>
                  </a:lnTo>
                  <a:lnTo>
                    <a:pt x="6454" y="6430"/>
                  </a:lnTo>
                  <a:lnTo>
                    <a:pt x="6454" y="6430"/>
                  </a:lnTo>
                  <a:lnTo>
                    <a:pt x="6430" y="6527"/>
                  </a:lnTo>
                  <a:lnTo>
                    <a:pt x="6308" y="6722"/>
                  </a:lnTo>
                  <a:lnTo>
                    <a:pt x="6113" y="6941"/>
                  </a:lnTo>
                  <a:lnTo>
                    <a:pt x="5894" y="7185"/>
                  </a:lnTo>
                  <a:lnTo>
                    <a:pt x="5894" y="7185"/>
                  </a:lnTo>
                  <a:lnTo>
                    <a:pt x="5675" y="7429"/>
                  </a:lnTo>
                  <a:lnTo>
                    <a:pt x="5505" y="7696"/>
                  </a:lnTo>
                  <a:lnTo>
                    <a:pt x="5358" y="7940"/>
                  </a:lnTo>
                  <a:lnTo>
                    <a:pt x="5334" y="8037"/>
                  </a:lnTo>
                  <a:lnTo>
                    <a:pt x="5334" y="8135"/>
                  </a:lnTo>
                  <a:lnTo>
                    <a:pt x="5334" y="8135"/>
                  </a:lnTo>
                  <a:lnTo>
                    <a:pt x="5334" y="8281"/>
                  </a:lnTo>
                  <a:lnTo>
                    <a:pt x="5358" y="8427"/>
                  </a:lnTo>
                  <a:lnTo>
                    <a:pt x="5383" y="8525"/>
                  </a:lnTo>
                  <a:lnTo>
                    <a:pt x="5432" y="8598"/>
                  </a:lnTo>
                  <a:lnTo>
                    <a:pt x="5432" y="8598"/>
                  </a:lnTo>
                  <a:lnTo>
                    <a:pt x="5456" y="8646"/>
                  </a:lnTo>
                  <a:lnTo>
                    <a:pt x="5480" y="8719"/>
                  </a:lnTo>
                  <a:lnTo>
                    <a:pt x="5505" y="8890"/>
                  </a:lnTo>
                  <a:lnTo>
                    <a:pt x="5505" y="8890"/>
                  </a:lnTo>
                  <a:lnTo>
                    <a:pt x="5480" y="8987"/>
                  </a:lnTo>
                  <a:lnTo>
                    <a:pt x="5383" y="9158"/>
                  </a:lnTo>
                  <a:lnTo>
                    <a:pt x="5237" y="9353"/>
                  </a:lnTo>
                  <a:lnTo>
                    <a:pt x="5042" y="9547"/>
                  </a:lnTo>
                  <a:lnTo>
                    <a:pt x="5042" y="9547"/>
                  </a:lnTo>
                  <a:lnTo>
                    <a:pt x="4847" y="9742"/>
                  </a:lnTo>
                  <a:lnTo>
                    <a:pt x="4701" y="9937"/>
                  </a:lnTo>
                  <a:lnTo>
                    <a:pt x="4603" y="10108"/>
                  </a:lnTo>
                  <a:lnTo>
                    <a:pt x="4555" y="10205"/>
                  </a:lnTo>
                  <a:lnTo>
                    <a:pt x="4555" y="10205"/>
                  </a:lnTo>
                  <a:lnTo>
                    <a:pt x="4530" y="10327"/>
                  </a:lnTo>
                  <a:lnTo>
                    <a:pt x="4457" y="10473"/>
                  </a:lnTo>
                  <a:lnTo>
                    <a:pt x="4336" y="10619"/>
                  </a:lnTo>
                  <a:lnTo>
                    <a:pt x="4189" y="10790"/>
                  </a:lnTo>
                  <a:lnTo>
                    <a:pt x="4189" y="10790"/>
                  </a:lnTo>
                  <a:lnTo>
                    <a:pt x="4019" y="10936"/>
                  </a:lnTo>
                  <a:lnTo>
                    <a:pt x="3873" y="11057"/>
                  </a:lnTo>
                  <a:lnTo>
                    <a:pt x="3727" y="11131"/>
                  </a:lnTo>
                  <a:lnTo>
                    <a:pt x="3605" y="11155"/>
                  </a:lnTo>
                  <a:lnTo>
                    <a:pt x="3605" y="11155"/>
                  </a:lnTo>
                  <a:lnTo>
                    <a:pt x="3532" y="11155"/>
                  </a:lnTo>
                  <a:lnTo>
                    <a:pt x="3434" y="11106"/>
                  </a:lnTo>
                  <a:lnTo>
                    <a:pt x="3337" y="11057"/>
                  </a:lnTo>
                  <a:lnTo>
                    <a:pt x="3240" y="10984"/>
                  </a:lnTo>
                  <a:lnTo>
                    <a:pt x="3240" y="10984"/>
                  </a:lnTo>
                  <a:lnTo>
                    <a:pt x="3167" y="10887"/>
                  </a:lnTo>
                  <a:lnTo>
                    <a:pt x="3093" y="10790"/>
                  </a:lnTo>
                  <a:lnTo>
                    <a:pt x="3069" y="10692"/>
                  </a:lnTo>
                  <a:lnTo>
                    <a:pt x="3045" y="10595"/>
                  </a:lnTo>
                  <a:lnTo>
                    <a:pt x="3045" y="10595"/>
                  </a:lnTo>
                  <a:lnTo>
                    <a:pt x="3020" y="10424"/>
                  </a:lnTo>
                  <a:lnTo>
                    <a:pt x="2996" y="10351"/>
                  </a:lnTo>
                  <a:lnTo>
                    <a:pt x="2947" y="10302"/>
                  </a:lnTo>
                  <a:lnTo>
                    <a:pt x="2947" y="10302"/>
                  </a:lnTo>
                  <a:lnTo>
                    <a:pt x="2923" y="10254"/>
                  </a:lnTo>
                  <a:lnTo>
                    <a:pt x="2874" y="10181"/>
                  </a:lnTo>
                  <a:lnTo>
                    <a:pt x="2850" y="10035"/>
                  </a:lnTo>
                  <a:lnTo>
                    <a:pt x="2850" y="10035"/>
                  </a:lnTo>
                  <a:lnTo>
                    <a:pt x="2826" y="9864"/>
                  </a:lnTo>
                  <a:lnTo>
                    <a:pt x="2801" y="9791"/>
                  </a:lnTo>
                  <a:lnTo>
                    <a:pt x="2752" y="9742"/>
                  </a:lnTo>
                  <a:lnTo>
                    <a:pt x="2752" y="9742"/>
                  </a:lnTo>
                  <a:lnTo>
                    <a:pt x="2728" y="9669"/>
                  </a:lnTo>
                  <a:lnTo>
                    <a:pt x="2704" y="9572"/>
                  </a:lnTo>
                  <a:lnTo>
                    <a:pt x="2679" y="9426"/>
                  </a:lnTo>
                  <a:lnTo>
                    <a:pt x="2655" y="9255"/>
                  </a:lnTo>
                  <a:lnTo>
                    <a:pt x="2655" y="9255"/>
                  </a:lnTo>
                  <a:lnTo>
                    <a:pt x="2679" y="9109"/>
                  </a:lnTo>
                  <a:lnTo>
                    <a:pt x="2704" y="8963"/>
                  </a:lnTo>
                  <a:lnTo>
                    <a:pt x="2728" y="8866"/>
                  </a:lnTo>
                  <a:lnTo>
                    <a:pt x="2752" y="8792"/>
                  </a:lnTo>
                  <a:lnTo>
                    <a:pt x="2752" y="8792"/>
                  </a:lnTo>
                  <a:lnTo>
                    <a:pt x="2801" y="8744"/>
                  </a:lnTo>
                  <a:lnTo>
                    <a:pt x="2826" y="8671"/>
                  </a:lnTo>
                  <a:lnTo>
                    <a:pt x="2850" y="8500"/>
                  </a:lnTo>
                  <a:lnTo>
                    <a:pt x="2850" y="8500"/>
                  </a:lnTo>
                  <a:lnTo>
                    <a:pt x="2826" y="8403"/>
                  </a:lnTo>
                  <a:lnTo>
                    <a:pt x="2777" y="8281"/>
                  </a:lnTo>
                  <a:lnTo>
                    <a:pt x="2679" y="8159"/>
                  </a:lnTo>
                  <a:lnTo>
                    <a:pt x="2582" y="8037"/>
                  </a:lnTo>
                  <a:lnTo>
                    <a:pt x="2582" y="8037"/>
                  </a:lnTo>
                  <a:lnTo>
                    <a:pt x="2460" y="7891"/>
                  </a:lnTo>
                  <a:lnTo>
                    <a:pt x="2363" y="7721"/>
                  </a:lnTo>
                  <a:lnTo>
                    <a:pt x="2314" y="7526"/>
                  </a:lnTo>
                  <a:lnTo>
                    <a:pt x="2290" y="7356"/>
                  </a:lnTo>
                  <a:lnTo>
                    <a:pt x="2290" y="7356"/>
                  </a:lnTo>
                  <a:lnTo>
                    <a:pt x="2290" y="7209"/>
                  </a:lnTo>
                  <a:lnTo>
                    <a:pt x="2265" y="7063"/>
                  </a:lnTo>
                  <a:lnTo>
                    <a:pt x="2217" y="6966"/>
                  </a:lnTo>
                  <a:lnTo>
                    <a:pt x="2192" y="6893"/>
                  </a:lnTo>
                  <a:lnTo>
                    <a:pt x="2192" y="6893"/>
                  </a:lnTo>
                  <a:lnTo>
                    <a:pt x="2144" y="6844"/>
                  </a:lnTo>
                  <a:lnTo>
                    <a:pt x="2071" y="6820"/>
                  </a:lnTo>
                  <a:lnTo>
                    <a:pt x="1900" y="6795"/>
                  </a:lnTo>
                  <a:lnTo>
                    <a:pt x="1900" y="6795"/>
                  </a:lnTo>
                  <a:lnTo>
                    <a:pt x="1754" y="6820"/>
                  </a:lnTo>
                  <a:lnTo>
                    <a:pt x="1681" y="6844"/>
                  </a:lnTo>
                  <a:lnTo>
                    <a:pt x="1632" y="6893"/>
                  </a:lnTo>
                  <a:lnTo>
                    <a:pt x="1632" y="6893"/>
                  </a:lnTo>
                  <a:lnTo>
                    <a:pt x="1559" y="6941"/>
                  </a:lnTo>
                  <a:lnTo>
                    <a:pt x="1437" y="6966"/>
                  </a:lnTo>
                  <a:lnTo>
                    <a:pt x="1291" y="6990"/>
                  </a:lnTo>
                  <a:lnTo>
                    <a:pt x="1145" y="6990"/>
                  </a:lnTo>
                  <a:lnTo>
                    <a:pt x="1145" y="6990"/>
                  </a:lnTo>
                  <a:lnTo>
                    <a:pt x="975" y="6966"/>
                  </a:lnTo>
                  <a:lnTo>
                    <a:pt x="780" y="6868"/>
                  </a:lnTo>
                  <a:lnTo>
                    <a:pt x="561" y="6747"/>
                  </a:lnTo>
                  <a:lnTo>
                    <a:pt x="390" y="6601"/>
                  </a:lnTo>
                  <a:lnTo>
                    <a:pt x="390" y="6601"/>
                  </a:lnTo>
                  <a:lnTo>
                    <a:pt x="317" y="6527"/>
                  </a:lnTo>
                  <a:lnTo>
                    <a:pt x="244" y="6406"/>
                  </a:lnTo>
                  <a:lnTo>
                    <a:pt x="122" y="6113"/>
                  </a:lnTo>
                  <a:lnTo>
                    <a:pt x="49" y="5797"/>
                  </a:lnTo>
                  <a:lnTo>
                    <a:pt x="0" y="5480"/>
                  </a:lnTo>
                  <a:lnTo>
                    <a:pt x="0" y="5480"/>
                  </a:lnTo>
                  <a:lnTo>
                    <a:pt x="25" y="5310"/>
                  </a:lnTo>
                  <a:lnTo>
                    <a:pt x="49" y="5139"/>
                  </a:lnTo>
                  <a:lnTo>
                    <a:pt x="147" y="4798"/>
                  </a:lnTo>
                  <a:lnTo>
                    <a:pt x="220" y="4628"/>
                  </a:lnTo>
                  <a:lnTo>
                    <a:pt x="293" y="4482"/>
                  </a:lnTo>
                  <a:lnTo>
                    <a:pt x="390" y="4336"/>
                  </a:lnTo>
                  <a:lnTo>
                    <a:pt x="487" y="4238"/>
                  </a:lnTo>
                  <a:lnTo>
                    <a:pt x="487" y="4238"/>
                  </a:lnTo>
                  <a:lnTo>
                    <a:pt x="682" y="4043"/>
                  </a:lnTo>
                  <a:lnTo>
                    <a:pt x="877" y="3897"/>
                  </a:lnTo>
                  <a:lnTo>
                    <a:pt x="1048" y="3800"/>
                  </a:lnTo>
                  <a:lnTo>
                    <a:pt x="1145" y="3751"/>
                  </a:lnTo>
                  <a:lnTo>
                    <a:pt x="1145" y="3751"/>
                  </a:lnTo>
                  <a:lnTo>
                    <a:pt x="1316" y="3727"/>
                  </a:lnTo>
                  <a:lnTo>
                    <a:pt x="1389" y="3702"/>
                  </a:lnTo>
                  <a:lnTo>
                    <a:pt x="1437" y="3654"/>
                  </a:lnTo>
                  <a:lnTo>
                    <a:pt x="1437" y="3654"/>
                  </a:lnTo>
                  <a:lnTo>
                    <a:pt x="1510" y="3629"/>
                  </a:lnTo>
                  <a:lnTo>
                    <a:pt x="1608" y="3605"/>
                  </a:lnTo>
                  <a:lnTo>
                    <a:pt x="1754" y="3581"/>
                  </a:lnTo>
                  <a:lnTo>
                    <a:pt x="1900" y="3581"/>
                  </a:lnTo>
                  <a:lnTo>
                    <a:pt x="1900" y="3581"/>
                  </a:lnTo>
                  <a:lnTo>
                    <a:pt x="2071" y="3581"/>
                  </a:lnTo>
                  <a:lnTo>
                    <a:pt x="2241" y="3629"/>
                  </a:lnTo>
                  <a:lnTo>
                    <a:pt x="2363" y="3678"/>
                  </a:lnTo>
                  <a:lnTo>
                    <a:pt x="2485" y="3751"/>
                  </a:lnTo>
                  <a:lnTo>
                    <a:pt x="2485" y="3751"/>
                  </a:lnTo>
                  <a:lnTo>
                    <a:pt x="2558" y="3824"/>
                  </a:lnTo>
                  <a:lnTo>
                    <a:pt x="2655" y="3897"/>
                  </a:lnTo>
                  <a:lnTo>
                    <a:pt x="2777" y="3946"/>
                  </a:lnTo>
                  <a:lnTo>
                    <a:pt x="2850" y="3946"/>
                  </a:lnTo>
                  <a:lnTo>
                    <a:pt x="2850" y="3946"/>
                  </a:lnTo>
                  <a:lnTo>
                    <a:pt x="3020" y="3970"/>
                  </a:lnTo>
                  <a:lnTo>
                    <a:pt x="3093" y="4019"/>
                  </a:lnTo>
                  <a:lnTo>
                    <a:pt x="3142" y="4043"/>
                  </a:lnTo>
                  <a:lnTo>
                    <a:pt x="3142" y="4043"/>
                  </a:lnTo>
                  <a:lnTo>
                    <a:pt x="3191" y="4068"/>
                  </a:lnTo>
                  <a:lnTo>
                    <a:pt x="3240" y="4092"/>
                  </a:lnTo>
                  <a:lnTo>
                    <a:pt x="3288" y="4068"/>
                  </a:lnTo>
                  <a:lnTo>
                    <a:pt x="3337" y="4043"/>
                  </a:lnTo>
                  <a:lnTo>
                    <a:pt x="3337" y="4043"/>
                  </a:lnTo>
                  <a:lnTo>
                    <a:pt x="3386" y="4019"/>
                  </a:lnTo>
                  <a:lnTo>
                    <a:pt x="3459" y="3970"/>
                  </a:lnTo>
                  <a:lnTo>
                    <a:pt x="3605" y="3946"/>
                  </a:lnTo>
                  <a:lnTo>
                    <a:pt x="3605" y="3946"/>
                  </a:lnTo>
                  <a:lnTo>
                    <a:pt x="3775" y="3970"/>
                  </a:lnTo>
                  <a:lnTo>
                    <a:pt x="3848" y="4019"/>
                  </a:lnTo>
                  <a:lnTo>
                    <a:pt x="3897" y="4043"/>
                  </a:lnTo>
                  <a:lnTo>
                    <a:pt x="3897" y="4043"/>
                  </a:lnTo>
                  <a:lnTo>
                    <a:pt x="3970" y="4092"/>
                  </a:lnTo>
                  <a:lnTo>
                    <a:pt x="4068" y="4116"/>
                  </a:lnTo>
                  <a:lnTo>
                    <a:pt x="4214" y="4141"/>
                  </a:lnTo>
                  <a:lnTo>
                    <a:pt x="4384" y="4141"/>
                  </a:lnTo>
                  <a:lnTo>
                    <a:pt x="4384" y="4141"/>
                  </a:lnTo>
                  <a:lnTo>
                    <a:pt x="4530" y="4141"/>
                  </a:lnTo>
                  <a:lnTo>
                    <a:pt x="4677" y="4116"/>
                  </a:lnTo>
                  <a:lnTo>
                    <a:pt x="4774" y="4092"/>
                  </a:lnTo>
                  <a:lnTo>
                    <a:pt x="4847" y="4043"/>
                  </a:lnTo>
                  <a:lnTo>
                    <a:pt x="4847" y="4043"/>
                  </a:lnTo>
                  <a:lnTo>
                    <a:pt x="4896" y="3995"/>
                  </a:lnTo>
                  <a:lnTo>
                    <a:pt x="4920" y="3921"/>
                  </a:lnTo>
                  <a:lnTo>
                    <a:pt x="4944" y="3751"/>
                  </a:lnTo>
                  <a:lnTo>
                    <a:pt x="4944" y="3751"/>
                  </a:lnTo>
                  <a:lnTo>
                    <a:pt x="4944" y="3727"/>
                  </a:lnTo>
                  <a:lnTo>
                    <a:pt x="4920" y="3678"/>
                  </a:lnTo>
                  <a:lnTo>
                    <a:pt x="4823" y="3629"/>
                  </a:lnTo>
                  <a:lnTo>
                    <a:pt x="4701" y="3581"/>
                  </a:lnTo>
                  <a:lnTo>
                    <a:pt x="4555" y="3581"/>
                  </a:lnTo>
                  <a:lnTo>
                    <a:pt x="4555" y="3581"/>
                  </a:lnTo>
                  <a:lnTo>
                    <a:pt x="4409" y="3556"/>
                  </a:lnTo>
                  <a:lnTo>
                    <a:pt x="4238" y="3507"/>
                  </a:lnTo>
                  <a:lnTo>
                    <a:pt x="4092" y="3459"/>
                  </a:lnTo>
                  <a:lnTo>
                    <a:pt x="3995" y="3386"/>
                  </a:lnTo>
                  <a:lnTo>
                    <a:pt x="3995" y="3386"/>
                  </a:lnTo>
                  <a:lnTo>
                    <a:pt x="3897" y="3313"/>
                  </a:lnTo>
                  <a:lnTo>
                    <a:pt x="3800" y="3240"/>
                  </a:lnTo>
                  <a:lnTo>
                    <a:pt x="3702" y="3215"/>
                  </a:lnTo>
                  <a:lnTo>
                    <a:pt x="3605" y="3191"/>
                  </a:lnTo>
                  <a:lnTo>
                    <a:pt x="3605" y="3191"/>
                  </a:lnTo>
                  <a:lnTo>
                    <a:pt x="3532" y="3166"/>
                  </a:lnTo>
                  <a:lnTo>
                    <a:pt x="3434" y="3142"/>
                  </a:lnTo>
                  <a:lnTo>
                    <a:pt x="3337" y="3069"/>
                  </a:lnTo>
                  <a:lnTo>
                    <a:pt x="3240" y="2996"/>
                  </a:lnTo>
                  <a:lnTo>
                    <a:pt x="3240" y="2996"/>
                  </a:lnTo>
                  <a:lnTo>
                    <a:pt x="3167" y="2923"/>
                  </a:lnTo>
                  <a:lnTo>
                    <a:pt x="3069" y="2899"/>
                  </a:lnTo>
                  <a:lnTo>
                    <a:pt x="2996" y="2874"/>
                  </a:lnTo>
                  <a:lnTo>
                    <a:pt x="2947" y="2899"/>
                  </a:lnTo>
                  <a:lnTo>
                    <a:pt x="2947" y="2899"/>
                  </a:lnTo>
                  <a:lnTo>
                    <a:pt x="2899" y="2923"/>
                  </a:lnTo>
                  <a:lnTo>
                    <a:pt x="2826" y="2923"/>
                  </a:lnTo>
                  <a:lnTo>
                    <a:pt x="2752" y="2874"/>
                  </a:lnTo>
                  <a:lnTo>
                    <a:pt x="2655" y="2801"/>
                  </a:lnTo>
                  <a:lnTo>
                    <a:pt x="2655" y="2801"/>
                  </a:lnTo>
                  <a:lnTo>
                    <a:pt x="2582" y="2752"/>
                  </a:lnTo>
                  <a:lnTo>
                    <a:pt x="2509" y="2704"/>
                  </a:lnTo>
                  <a:lnTo>
                    <a:pt x="2436" y="2704"/>
                  </a:lnTo>
                  <a:lnTo>
                    <a:pt x="2387" y="2704"/>
                  </a:lnTo>
                  <a:lnTo>
                    <a:pt x="2387" y="2704"/>
                  </a:lnTo>
                  <a:lnTo>
                    <a:pt x="2338" y="2752"/>
                  </a:lnTo>
                  <a:lnTo>
                    <a:pt x="2265" y="2777"/>
                  </a:lnTo>
                  <a:lnTo>
                    <a:pt x="2095" y="2801"/>
                  </a:lnTo>
                  <a:lnTo>
                    <a:pt x="2095" y="2801"/>
                  </a:lnTo>
                  <a:lnTo>
                    <a:pt x="1997" y="2850"/>
                  </a:lnTo>
                  <a:lnTo>
                    <a:pt x="1851" y="2923"/>
                  </a:lnTo>
                  <a:lnTo>
                    <a:pt x="1681" y="3045"/>
                  </a:lnTo>
                  <a:lnTo>
                    <a:pt x="1535" y="3191"/>
                  </a:lnTo>
                  <a:lnTo>
                    <a:pt x="1535" y="3191"/>
                  </a:lnTo>
                  <a:lnTo>
                    <a:pt x="1364" y="3337"/>
                  </a:lnTo>
                  <a:lnTo>
                    <a:pt x="1194" y="3459"/>
                  </a:lnTo>
                  <a:lnTo>
                    <a:pt x="1072" y="3532"/>
                  </a:lnTo>
                  <a:lnTo>
                    <a:pt x="950" y="3581"/>
                  </a:lnTo>
                  <a:lnTo>
                    <a:pt x="950" y="3581"/>
                  </a:lnTo>
                  <a:lnTo>
                    <a:pt x="804" y="3532"/>
                  </a:lnTo>
                  <a:lnTo>
                    <a:pt x="731" y="3507"/>
                  </a:lnTo>
                  <a:lnTo>
                    <a:pt x="682" y="3483"/>
                  </a:lnTo>
                  <a:lnTo>
                    <a:pt x="682" y="3483"/>
                  </a:lnTo>
                  <a:lnTo>
                    <a:pt x="634" y="3434"/>
                  </a:lnTo>
                  <a:lnTo>
                    <a:pt x="609" y="3361"/>
                  </a:lnTo>
                  <a:lnTo>
                    <a:pt x="585" y="3191"/>
                  </a:lnTo>
                  <a:lnTo>
                    <a:pt x="585" y="3191"/>
                  </a:lnTo>
                  <a:lnTo>
                    <a:pt x="609" y="3020"/>
                  </a:lnTo>
                  <a:lnTo>
                    <a:pt x="634" y="2947"/>
                  </a:lnTo>
                  <a:lnTo>
                    <a:pt x="682" y="2899"/>
                  </a:lnTo>
                  <a:lnTo>
                    <a:pt x="682" y="2899"/>
                  </a:lnTo>
                  <a:lnTo>
                    <a:pt x="731" y="2874"/>
                  </a:lnTo>
                  <a:lnTo>
                    <a:pt x="853" y="2850"/>
                  </a:lnTo>
                  <a:lnTo>
                    <a:pt x="999" y="2826"/>
                  </a:lnTo>
                  <a:lnTo>
                    <a:pt x="1145" y="2801"/>
                  </a:lnTo>
                  <a:lnTo>
                    <a:pt x="1145" y="2801"/>
                  </a:lnTo>
                  <a:lnTo>
                    <a:pt x="1291" y="2801"/>
                  </a:lnTo>
                  <a:lnTo>
                    <a:pt x="1413" y="2752"/>
                  </a:lnTo>
                  <a:lnTo>
                    <a:pt x="1486" y="2704"/>
                  </a:lnTo>
                  <a:lnTo>
                    <a:pt x="1510" y="2655"/>
                  </a:lnTo>
                  <a:lnTo>
                    <a:pt x="1535" y="2631"/>
                  </a:lnTo>
                  <a:lnTo>
                    <a:pt x="1535" y="2631"/>
                  </a:lnTo>
                  <a:lnTo>
                    <a:pt x="1486" y="2460"/>
                  </a:lnTo>
                  <a:lnTo>
                    <a:pt x="1462" y="2387"/>
                  </a:lnTo>
                  <a:lnTo>
                    <a:pt x="1437" y="2338"/>
                  </a:lnTo>
                  <a:lnTo>
                    <a:pt x="1437" y="2338"/>
                  </a:lnTo>
                  <a:lnTo>
                    <a:pt x="1389" y="2290"/>
                  </a:lnTo>
                  <a:lnTo>
                    <a:pt x="1389" y="2241"/>
                  </a:lnTo>
                  <a:lnTo>
                    <a:pt x="1389" y="2192"/>
                  </a:lnTo>
                  <a:lnTo>
                    <a:pt x="1437" y="2144"/>
                  </a:lnTo>
                  <a:lnTo>
                    <a:pt x="1437" y="2144"/>
                  </a:lnTo>
                  <a:lnTo>
                    <a:pt x="1486" y="2119"/>
                  </a:lnTo>
                  <a:lnTo>
                    <a:pt x="1559" y="2070"/>
                  </a:lnTo>
                  <a:lnTo>
                    <a:pt x="1705" y="2046"/>
                  </a:lnTo>
                  <a:lnTo>
                    <a:pt x="1705" y="2046"/>
                  </a:lnTo>
                  <a:lnTo>
                    <a:pt x="1803" y="2046"/>
                  </a:lnTo>
                  <a:lnTo>
                    <a:pt x="1900" y="1997"/>
                  </a:lnTo>
                  <a:lnTo>
                    <a:pt x="1997" y="1924"/>
                  </a:lnTo>
                  <a:lnTo>
                    <a:pt x="2095" y="1851"/>
                  </a:lnTo>
                  <a:lnTo>
                    <a:pt x="2095" y="1851"/>
                  </a:lnTo>
                  <a:lnTo>
                    <a:pt x="2168" y="1778"/>
                  </a:lnTo>
                  <a:lnTo>
                    <a:pt x="2241" y="1681"/>
                  </a:lnTo>
                  <a:lnTo>
                    <a:pt x="2265" y="1559"/>
                  </a:lnTo>
                  <a:lnTo>
                    <a:pt x="2290" y="1486"/>
                  </a:lnTo>
                  <a:lnTo>
                    <a:pt x="2290" y="1486"/>
                  </a:lnTo>
                  <a:lnTo>
                    <a:pt x="2265" y="1315"/>
                  </a:lnTo>
                  <a:lnTo>
                    <a:pt x="2217" y="1242"/>
                  </a:lnTo>
                  <a:lnTo>
                    <a:pt x="2192" y="1194"/>
                  </a:lnTo>
                  <a:lnTo>
                    <a:pt x="2192" y="1194"/>
                  </a:lnTo>
                  <a:lnTo>
                    <a:pt x="2192" y="1169"/>
                  </a:lnTo>
                  <a:lnTo>
                    <a:pt x="2192" y="1121"/>
                  </a:lnTo>
                  <a:lnTo>
                    <a:pt x="2265" y="999"/>
                  </a:lnTo>
                  <a:lnTo>
                    <a:pt x="2387" y="828"/>
                  </a:lnTo>
                  <a:lnTo>
                    <a:pt x="2582" y="634"/>
                  </a:lnTo>
                  <a:lnTo>
                    <a:pt x="2582" y="634"/>
                  </a:lnTo>
                  <a:lnTo>
                    <a:pt x="2679" y="536"/>
                  </a:lnTo>
                  <a:lnTo>
                    <a:pt x="2826" y="439"/>
                  </a:lnTo>
                  <a:lnTo>
                    <a:pt x="2972" y="366"/>
                  </a:lnTo>
                  <a:lnTo>
                    <a:pt x="3142" y="293"/>
                  </a:lnTo>
                  <a:lnTo>
                    <a:pt x="3483" y="195"/>
                  </a:lnTo>
                  <a:lnTo>
                    <a:pt x="3654" y="171"/>
                  </a:lnTo>
                  <a:lnTo>
                    <a:pt x="3800" y="146"/>
                  </a:lnTo>
                  <a:lnTo>
                    <a:pt x="3800" y="146"/>
                  </a:lnTo>
                  <a:lnTo>
                    <a:pt x="4116" y="171"/>
                  </a:lnTo>
                  <a:lnTo>
                    <a:pt x="4360" y="171"/>
                  </a:lnTo>
                  <a:lnTo>
                    <a:pt x="4555" y="220"/>
                  </a:lnTo>
                  <a:lnTo>
                    <a:pt x="4652" y="244"/>
                  </a:lnTo>
                  <a:lnTo>
                    <a:pt x="4652" y="244"/>
                  </a:lnTo>
                  <a:lnTo>
                    <a:pt x="4701" y="268"/>
                  </a:lnTo>
                  <a:lnTo>
                    <a:pt x="4750" y="293"/>
                  </a:lnTo>
                  <a:lnTo>
                    <a:pt x="4798" y="268"/>
                  </a:lnTo>
                  <a:lnTo>
                    <a:pt x="4847" y="244"/>
                  </a:lnTo>
                  <a:lnTo>
                    <a:pt x="4847" y="244"/>
                  </a:lnTo>
                  <a:lnTo>
                    <a:pt x="5018" y="195"/>
                  </a:lnTo>
                  <a:lnTo>
                    <a:pt x="5407" y="122"/>
                  </a:lnTo>
                  <a:lnTo>
                    <a:pt x="5821" y="25"/>
                  </a:lnTo>
                  <a:lnTo>
                    <a:pt x="6138"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p14="http://schemas.microsoft.com/office/powerpoint/2010/main" val="1836756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7" name="Shape 217"/>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17</a:t>
            </a:fld>
            <a:endParaRPr lang="en"/>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6059" y="1010478"/>
            <a:ext cx="4511221" cy="3941622"/>
          </a:xfrm>
          <a:prstGeom prst="rect">
            <a:avLst/>
          </a:prstGeom>
        </p:spPr>
      </p:pic>
      <p:sp>
        <p:nvSpPr>
          <p:cNvPr id="11" name="Rectangle 10"/>
          <p:cNvSpPr/>
          <p:nvPr/>
        </p:nvSpPr>
        <p:spPr>
          <a:xfrm>
            <a:off x="4196464" y="2131802"/>
            <a:ext cx="364202" cy="307777"/>
          </a:xfrm>
          <a:prstGeom prst="rect">
            <a:avLst/>
          </a:prstGeom>
        </p:spPr>
        <p:txBody>
          <a:bodyPr wrap="none">
            <a:spAutoFit/>
          </a:bodyPr>
          <a:lstStyle/>
          <a:p>
            <a:r>
              <a:rPr lang="en" dirty="0">
                <a:solidFill>
                  <a:srgbClr val="263248"/>
                </a:solidFill>
                <a:latin typeface="Roboto Condensed"/>
                <a:ea typeface="Roboto Condensed"/>
                <a:cs typeface="Roboto Condensed"/>
                <a:sym typeface="Roboto Condensed"/>
              </a:rPr>
              <a:t>👤</a:t>
            </a:r>
            <a:endParaRPr lang="en-US" dirty="0"/>
          </a:p>
        </p:txBody>
      </p:sp>
      <p:grpSp>
        <p:nvGrpSpPr>
          <p:cNvPr id="12" name="Shape 360"/>
          <p:cNvGrpSpPr/>
          <p:nvPr/>
        </p:nvGrpSpPr>
        <p:grpSpPr>
          <a:xfrm rot="10800000">
            <a:off x="3411065" y="1675428"/>
            <a:ext cx="1245205" cy="455629"/>
            <a:chOff x="2689941" y="1287959"/>
            <a:chExt cx="7261354" cy="2067200"/>
          </a:xfrm>
        </p:grpSpPr>
        <p:sp>
          <p:nvSpPr>
            <p:cNvPr id="13"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4" name="Shape 362"/>
            <p:cNvSpPr/>
            <p:nvPr/>
          </p:nvSpPr>
          <p:spPr>
            <a:xfrm rot="10800000" flipH="1">
              <a:off x="3905358" y="1697076"/>
              <a:ext cx="4801199" cy="1243799"/>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800" b="1" dirty="0">
                  <a:solidFill>
                    <a:srgbClr val="FFFFFF"/>
                  </a:solidFill>
                  <a:latin typeface="Roboto Condensed"/>
                  <a:ea typeface="Roboto Condensed"/>
                  <a:cs typeface="Roboto Condensed"/>
                  <a:sym typeface="Roboto Condensed"/>
                </a:rPr>
                <a:t>Current Location</a:t>
              </a:r>
            </a:p>
          </p:txBody>
        </p:sp>
        <p:sp>
          <p:nvSpPr>
            <p:cNvPr id="15"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6"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7"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grpSp>
        <p:nvGrpSpPr>
          <p:cNvPr id="18" name="Shape 360"/>
          <p:cNvGrpSpPr/>
          <p:nvPr/>
        </p:nvGrpSpPr>
        <p:grpSpPr>
          <a:xfrm rot="10800000">
            <a:off x="4458071" y="3134490"/>
            <a:ext cx="1192714" cy="502989"/>
            <a:chOff x="2689941" y="1287959"/>
            <a:chExt cx="7261354" cy="2067200"/>
          </a:xfrm>
        </p:grpSpPr>
        <p:sp>
          <p:nvSpPr>
            <p:cNvPr id="19"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0" name="Shape 362"/>
            <p:cNvSpPr/>
            <p:nvPr/>
          </p:nvSpPr>
          <p:spPr>
            <a:xfrm rot="10800000" flipH="1">
              <a:off x="3905358" y="1697076"/>
              <a:ext cx="4801199" cy="1243799"/>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800" b="1" dirty="0">
                  <a:solidFill>
                    <a:srgbClr val="FFFFFF"/>
                  </a:solidFill>
                  <a:latin typeface="Roboto Condensed"/>
                  <a:ea typeface="Roboto Condensed"/>
                  <a:cs typeface="Roboto Condensed"/>
                  <a:sym typeface="Roboto Condensed"/>
                </a:rPr>
                <a:t>Requested Location</a:t>
              </a:r>
            </a:p>
          </p:txBody>
        </p:sp>
        <p:sp>
          <p:nvSpPr>
            <p:cNvPr id="21"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2"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3"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cxnSp>
        <p:nvCxnSpPr>
          <p:cNvPr id="8" name="Curved Connector 7"/>
          <p:cNvCxnSpPr/>
          <p:nvPr/>
        </p:nvCxnSpPr>
        <p:spPr>
          <a:xfrm rot="5400000" flipH="1" flipV="1">
            <a:off x="3731065" y="2853686"/>
            <a:ext cx="1186005" cy="255206"/>
          </a:xfrm>
          <a:prstGeom prst="curvedConnector3">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7" name="Shape 249"/>
          <p:cNvSpPr txBox="1">
            <a:spLocks/>
          </p:cNvSpPr>
          <p:nvPr/>
        </p:nvSpPr>
        <p:spPr>
          <a:xfrm>
            <a:off x="1012488" y="603078"/>
            <a:ext cx="7287565" cy="405705"/>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ct val="100000"/>
              <a:buFont typeface="Roboto Condensed"/>
              <a:buNone/>
              <a:defRPr sz="2000" b="1" i="0" u="none" strike="noStrike" cap="none">
                <a:solidFill>
                  <a:srgbClr val="FFFFFF"/>
                </a:solidFill>
                <a:latin typeface="Roboto Condensed"/>
                <a:ea typeface="Roboto Condensed"/>
                <a:cs typeface="Roboto Condensed"/>
                <a:sym typeface="Roboto Condensed"/>
              </a:defRPr>
            </a:lvl1pPr>
            <a:lvl2pPr lvl="1">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9pPr>
          </a:lstStyle>
          <a:p>
            <a:r>
              <a:rPr lang="en" sz="1600" dirty="0">
                <a:solidFill>
                  <a:srgbClr val="FF9800"/>
                </a:solidFill>
              </a:rPr>
              <a:t>A user wants to know distance between his current and selected location</a:t>
            </a:r>
          </a:p>
        </p:txBody>
      </p:sp>
      <p:pic>
        <p:nvPicPr>
          <p:cNvPr id="29" name="Picture 2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5034" y="3427343"/>
            <a:ext cx="284356" cy="420274"/>
          </a:xfrm>
          <a:prstGeom prst="rect">
            <a:avLst/>
          </a:prstGeom>
        </p:spPr>
      </p:pic>
      <p:pic>
        <p:nvPicPr>
          <p:cNvPr id="30" name="Picture 2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58071" y="2011915"/>
            <a:ext cx="284356" cy="420274"/>
          </a:xfrm>
          <a:prstGeom prst="rect">
            <a:avLst/>
          </a:prstGeom>
        </p:spPr>
      </p:pic>
    </p:spTree>
    <p:extLst>
      <p:ext uri="{BB962C8B-B14F-4D97-AF65-F5344CB8AC3E}">
        <p14:creationId xmlns:p14="http://schemas.microsoft.com/office/powerpoint/2010/main" val="2603801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Shape 471"/>
          <p:cNvSpPr/>
          <p:nvPr/>
        </p:nvSpPr>
        <p:spPr>
          <a:xfrm>
            <a:off x="2934413" y="142081"/>
            <a:ext cx="1226619" cy="134330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473" name="Shape 473"/>
          <p:cNvSpPr/>
          <p:nvPr/>
        </p:nvSpPr>
        <p:spPr>
          <a:xfrm>
            <a:off x="3115324" y="448128"/>
            <a:ext cx="864795" cy="714911"/>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DISTANCE FINDER REQUEST</a:t>
            </a:r>
            <a:endParaRPr lang="en" sz="1000" dirty="0">
              <a:solidFill>
                <a:srgbClr val="3F5378"/>
              </a:solidFill>
              <a:latin typeface="Roboto Condensed"/>
              <a:ea typeface="Roboto Condensed"/>
              <a:cs typeface="Roboto Condensed"/>
              <a:sym typeface="Roboto Condensed"/>
            </a:endParaRPr>
          </a:p>
          <a:p>
            <a:pPr lvl="0" algn="ctr">
              <a:spcBef>
                <a:spcPts val="0"/>
              </a:spcBef>
              <a:buNone/>
            </a:pPr>
            <a:endParaRPr lang="en" sz="1000" dirty="0">
              <a:solidFill>
                <a:srgbClr val="3F5378"/>
              </a:solidFill>
              <a:latin typeface="Roboto Condensed"/>
              <a:ea typeface="Roboto Condensed"/>
              <a:cs typeface="Roboto Condensed"/>
              <a:sym typeface="Roboto Condensed"/>
            </a:endParaRPr>
          </a:p>
        </p:txBody>
      </p:sp>
      <p:sp>
        <p:nvSpPr>
          <p:cNvPr id="474" name="Shape 47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18</a:t>
            </a:fld>
            <a:endParaRPr lang="en"/>
          </a:p>
        </p:txBody>
      </p:sp>
      <p:sp>
        <p:nvSpPr>
          <p:cNvPr id="6" name="Shape 495"/>
          <p:cNvSpPr/>
          <p:nvPr/>
        </p:nvSpPr>
        <p:spPr>
          <a:xfrm>
            <a:off x="6957291" y="1808208"/>
            <a:ext cx="1143594" cy="1102689"/>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7" name="Shape 473"/>
          <p:cNvSpPr/>
          <p:nvPr/>
        </p:nvSpPr>
        <p:spPr>
          <a:xfrm>
            <a:off x="7096690" y="2124994"/>
            <a:ext cx="864795" cy="691224"/>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SERVER</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endParaRPr lang="en" sz="1000" dirty="0">
              <a:solidFill>
                <a:srgbClr val="3F5378"/>
              </a:solidFill>
              <a:latin typeface="Roboto Condensed"/>
              <a:ea typeface="Roboto Condensed"/>
              <a:cs typeface="Roboto Condensed"/>
              <a:sym typeface="Roboto Condensed"/>
            </a:endParaRPr>
          </a:p>
        </p:txBody>
      </p:sp>
      <p:cxnSp>
        <p:nvCxnSpPr>
          <p:cNvPr id="3" name="Curved Connector 2"/>
          <p:cNvCxnSpPr/>
          <p:nvPr/>
        </p:nvCxnSpPr>
        <p:spPr>
          <a:xfrm>
            <a:off x="4234638" y="582964"/>
            <a:ext cx="2649047" cy="1420453"/>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Shape 471"/>
          <p:cNvSpPr/>
          <p:nvPr/>
        </p:nvSpPr>
        <p:spPr>
          <a:xfrm>
            <a:off x="1030585" y="960553"/>
            <a:ext cx="1287885" cy="139899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13" name="Shape 473"/>
          <p:cNvSpPr/>
          <p:nvPr/>
        </p:nvSpPr>
        <p:spPr>
          <a:xfrm>
            <a:off x="998017" y="1005110"/>
            <a:ext cx="1353019"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ENTER LOCATION</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r>
              <a:rPr lang="en" sz="1000" dirty="0">
                <a:solidFill>
                  <a:srgbClr val="3F5378"/>
                </a:solidFill>
                <a:latin typeface="Roboto Condensed"/>
                <a:ea typeface="Roboto Condensed"/>
                <a:cs typeface="Roboto Condensed"/>
                <a:sym typeface="Roboto Condensed"/>
              </a:rPr>
              <a:t>LOCATION:</a:t>
            </a:r>
          </a:p>
          <a:p>
            <a:pPr lvl="0" algn="ctr">
              <a:spcBef>
                <a:spcPts val="0"/>
              </a:spcBef>
              <a:buNone/>
            </a:pPr>
            <a:r>
              <a:rPr lang="en" sz="1000" dirty="0">
                <a:solidFill>
                  <a:srgbClr val="FCAC36"/>
                </a:solidFill>
                <a:latin typeface="Roboto Condensed"/>
                <a:ea typeface="Roboto Condensed"/>
                <a:cs typeface="Roboto Condensed"/>
                <a:sym typeface="Roboto Condensed"/>
              </a:rPr>
              <a:t>RAMAPURAM</a:t>
            </a:r>
          </a:p>
        </p:txBody>
      </p:sp>
      <p:cxnSp>
        <p:nvCxnSpPr>
          <p:cNvPr id="14" name="Straight Arrow Connector 13"/>
          <p:cNvCxnSpPr/>
          <p:nvPr/>
        </p:nvCxnSpPr>
        <p:spPr>
          <a:xfrm>
            <a:off x="2351036" y="1660052"/>
            <a:ext cx="4532649" cy="56939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Shape 471"/>
          <p:cNvSpPr/>
          <p:nvPr/>
        </p:nvSpPr>
        <p:spPr>
          <a:xfrm>
            <a:off x="2374696" y="2600708"/>
            <a:ext cx="1912556" cy="2351392"/>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24" name="Shape 473"/>
          <p:cNvSpPr/>
          <p:nvPr/>
        </p:nvSpPr>
        <p:spPr>
          <a:xfrm>
            <a:off x="2444588" y="2786446"/>
            <a:ext cx="1860023" cy="1906607"/>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DISTANCE DETAILS</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algn="just"/>
            <a:r>
              <a:rPr lang="en" sz="1000" dirty="0">
                <a:solidFill>
                  <a:srgbClr val="3F5378"/>
                </a:solidFill>
                <a:latin typeface="Roboto Condensed"/>
                <a:ea typeface="Roboto Condensed"/>
                <a:cs typeface="Roboto Condensed"/>
                <a:sym typeface="Roboto Condensed"/>
              </a:rPr>
              <a:t>Current Location: </a:t>
            </a:r>
            <a:r>
              <a:rPr lang="en" sz="1000" dirty="0">
                <a:solidFill>
                  <a:srgbClr val="FCAC36"/>
                </a:solidFill>
                <a:latin typeface="Roboto Condensed"/>
                <a:ea typeface="Roboto Condensed"/>
                <a:cs typeface="Roboto Condensed"/>
                <a:sym typeface="Roboto Condensed"/>
              </a:rPr>
              <a:t>Tambaram</a:t>
            </a:r>
          </a:p>
          <a:p>
            <a:pPr lvl="0" algn="just">
              <a:spcBef>
                <a:spcPts val="0"/>
              </a:spcBef>
              <a:buNone/>
            </a:pPr>
            <a:endParaRPr lang="en" sz="1000" dirty="0">
              <a:solidFill>
                <a:srgbClr val="3F5378"/>
              </a:solidFill>
              <a:latin typeface="Roboto Condensed"/>
              <a:ea typeface="Roboto Condensed"/>
              <a:cs typeface="Roboto Condensed"/>
              <a:sym typeface="Roboto Condensed"/>
            </a:endParaRPr>
          </a:p>
          <a:p>
            <a:pPr lvl="0" algn="just">
              <a:spcBef>
                <a:spcPts val="0"/>
              </a:spcBef>
              <a:buNone/>
            </a:pPr>
            <a:r>
              <a:rPr lang="en" sz="1000" dirty="0">
                <a:solidFill>
                  <a:srgbClr val="3F5378"/>
                </a:solidFill>
                <a:latin typeface="Roboto Condensed"/>
                <a:ea typeface="Roboto Condensed"/>
                <a:cs typeface="Roboto Condensed"/>
                <a:sym typeface="Roboto Condensed"/>
              </a:rPr>
              <a:t>Destination: </a:t>
            </a:r>
            <a:r>
              <a:rPr lang="en" sz="1000" dirty="0">
                <a:solidFill>
                  <a:srgbClr val="FCAC36"/>
                </a:solidFill>
                <a:latin typeface="Roboto Condensed"/>
                <a:ea typeface="Roboto Condensed"/>
                <a:cs typeface="Roboto Condensed"/>
                <a:sym typeface="Roboto Condensed"/>
              </a:rPr>
              <a:t>Ramapuram</a:t>
            </a:r>
          </a:p>
          <a:p>
            <a:pPr lvl="0" algn="just">
              <a:spcBef>
                <a:spcPts val="0"/>
              </a:spcBef>
              <a:buNone/>
            </a:pPr>
            <a:endParaRPr lang="en" sz="1000" dirty="0">
              <a:solidFill>
                <a:srgbClr val="3F5378"/>
              </a:solidFill>
              <a:latin typeface="Roboto Condensed"/>
              <a:ea typeface="Roboto Condensed"/>
              <a:cs typeface="Roboto Condensed"/>
              <a:sym typeface="Roboto Condensed"/>
            </a:endParaRPr>
          </a:p>
          <a:p>
            <a:pPr lvl="0" algn="just">
              <a:spcBef>
                <a:spcPts val="0"/>
              </a:spcBef>
              <a:buNone/>
            </a:pPr>
            <a:r>
              <a:rPr lang="en" sz="1000" dirty="0">
                <a:solidFill>
                  <a:srgbClr val="3F5378"/>
                </a:solidFill>
                <a:latin typeface="Roboto Condensed"/>
                <a:ea typeface="Roboto Condensed"/>
                <a:cs typeface="Roboto Condensed"/>
                <a:sym typeface="Roboto Condensed"/>
              </a:rPr>
              <a:t>Land Mark: Childrens Park</a:t>
            </a:r>
          </a:p>
          <a:p>
            <a:pPr lvl="0" algn="just">
              <a:spcBef>
                <a:spcPts val="0"/>
              </a:spcBef>
              <a:buNone/>
            </a:pPr>
            <a:endParaRPr lang="en" sz="1000" dirty="0">
              <a:solidFill>
                <a:srgbClr val="3F5378"/>
              </a:solidFill>
              <a:latin typeface="Roboto Condensed"/>
              <a:ea typeface="Roboto Condensed"/>
              <a:cs typeface="Roboto Condensed"/>
              <a:sym typeface="Roboto Condensed"/>
            </a:endParaRPr>
          </a:p>
          <a:p>
            <a:pPr lvl="0" algn="just">
              <a:spcBef>
                <a:spcPts val="0"/>
              </a:spcBef>
              <a:buNone/>
            </a:pPr>
            <a:r>
              <a:rPr lang="en" sz="1000" dirty="0">
                <a:solidFill>
                  <a:srgbClr val="3F5378"/>
                </a:solidFill>
                <a:latin typeface="Roboto Condensed"/>
                <a:ea typeface="Roboto Condensed"/>
                <a:cs typeface="Roboto Condensed"/>
                <a:sym typeface="Roboto Condensed"/>
              </a:rPr>
              <a:t>Distance: </a:t>
            </a:r>
            <a:r>
              <a:rPr lang="en" sz="1000" dirty="0">
                <a:solidFill>
                  <a:srgbClr val="FCAC36"/>
                </a:solidFill>
                <a:latin typeface="Roboto Condensed"/>
                <a:ea typeface="Roboto Condensed"/>
                <a:cs typeface="Roboto Condensed"/>
                <a:sym typeface="Roboto Condensed"/>
              </a:rPr>
              <a:t>26 KM </a:t>
            </a:r>
            <a:r>
              <a:rPr lang="en" sz="1000" dirty="0">
                <a:solidFill>
                  <a:srgbClr val="3F5378"/>
                </a:solidFill>
                <a:latin typeface="Roboto Condensed"/>
                <a:ea typeface="Roboto Condensed"/>
                <a:cs typeface="Roboto Condensed"/>
                <a:sym typeface="Roboto Condensed"/>
              </a:rPr>
              <a:t>(Approx)</a:t>
            </a:r>
          </a:p>
        </p:txBody>
      </p:sp>
      <p:sp>
        <p:nvSpPr>
          <p:cNvPr id="28" name="Shape 471"/>
          <p:cNvSpPr/>
          <p:nvPr/>
        </p:nvSpPr>
        <p:spPr>
          <a:xfrm>
            <a:off x="5475220" y="3441897"/>
            <a:ext cx="1287885" cy="139899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29" name="Shape 473"/>
          <p:cNvSpPr/>
          <p:nvPr/>
        </p:nvSpPr>
        <p:spPr>
          <a:xfrm>
            <a:off x="5453303" y="3515421"/>
            <a:ext cx="1320453" cy="1030270"/>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FCAC36"/>
                </a:solidFill>
                <a:latin typeface="Roboto Condensed"/>
                <a:ea typeface="Roboto Condensed"/>
                <a:cs typeface="Roboto Condensed"/>
                <a:sym typeface="Roboto Condensed"/>
              </a:rPr>
              <a:t>THANK YOU FOR SELECTING DISTANCE FINDER</a:t>
            </a:r>
          </a:p>
        </p:txBody>
      </p:sp>
      <p:cxnSp>
        <p:nvCxnSpPr>
          <p:cNvPr id="25" name="Curved Connector 24"/>
          <p:cNvCxnSpPr/>
          <p:nvPr/>
        </p:nvCxnSpPr>
        <p:spPr>
          <a:xfrm rot="5400000">
            <a:off x="6147570" y="2644039"/>
            <a:ext cx="779446" cy="692785"/>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377464" y="690624"/>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1</a:t>
            </a:r>
          </a:p>
        </p:txBody>
      </p:sp>
      <p:sp>
        <p:nvSpPr>
          <p:cNvPr id="34" name="TextBox 33"/>
          <p:cNvSpPr txBox="1"/>
          <p:nvPr/>
        </p:nvSpPr>
        <p:spPr>
          <a:xfrm>
            <a:off x="4003948" y="1573133"/>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2</a:t>
            </a:r>
          </a:p>
        </p:txBody>
      </p:sp>
      <p:sp>
        <p:nvSpPr>
          <p:cNvPr id="36" name="TextBox 35"/>
          <p:cNvSpPr txBox="1"/>
          <p:nvPr/>
        </p:nvSpPr>
        <p:spPr>
          <a:xfrm>
            <a:off x="5048716" y="2799271"/>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3</a:t>
            </a:r>
          </a:p>
        </p:txBody>
      </p:sp>
      <p:sp>
        <p:nvSpPr>
          <p:cNvPr id="37" name="TextBox 36"/>
          <p:cNvSpPr txBox="1"/>
          <p:nvPr/>
        </p:nvSpPr>
        <p:spPr>
          <a:xfrm>
            <a:off x="6429520" y="3001606"/>
            <a:ext cx="667170"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STEP: 4</a:t>
            </a:r>
          </a:p>
        </p:txBody>
      </p:sp>
      <p:cxnSp>
        <p:nvCxnSpPr>
          <p:cNvPr id="4" name="Straight Arrow Connector 3"/>
          <p:cNvCxnSpPr/>
          <p:nvPr/>
        </p:nvCxnSpPr>
        <p:spPr>
          <a:xfrm flipH="1">
            <a:off x="4398681" y="2359552"/>
            <a:ext cx="2485004" cy="1277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3969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7" name="Shape 217"/>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19</a:t>
            </a:fld>
            <a:endParaRPr lang="en"/>
          </a:p>
        </p:txBody>
      </p:sp>
      <p:sp>
        <p:nvSpPr>
          <p:cNvPr id="28" name="Shape 249"/>
          <p:cNvSpPr txBox="1">
            <a:spLocks/>
          </p:cNvSpPr>
          <p:nvPr/>
        </p:nvSpPr>
        <p:spPr>
          <a:xfrm>
            <a:off x="883577" y="706073"/>
            <a:ext cx="7294652" cy="405705"/>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ct val="100000"/>
              <a:buFont typeface="Roboto Condensed"/>
              <a:buNone/>
              <a:defRPr sz="2000" b="1" i="0" u="none" strike="noStrike" cap="none">
                <a:solidFill>
                  <a:srgbClr val="FFFFFF"/>
                </a:solidFill>
                <a:latin typeface="Roboto Condensed"/>
                <a:ea typeface="Roboto Condensed"/>
                <a:cs typeface="Roboto Condensed"/>
                <a:sym typeface="Roboto Condensed"/>
              </a:defRPr>
            </a:lvl1pPr>
            <a:lvl2pPr lvl="1">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9pPr>
          </a:lstStyle>
          <a:p>
            <a:r>
              <a:rPr lang="en" sz="1600" dirty="0">
                <a:solidFill>
                  <a:srgbClr val="FF9800"/>
                </a:solidFill>
              </a:rPr>
              <a:t>Proposed technology can be used by user for booking and tracking a taxi</a:t>
            </a:r>
          </a:p>
        </p:txBody>
      </p:sp>
      <p:sp>
        <p:nvSpPr>
          <p:cNvPr id="24" name="Shape 237"/>
          <p:cNvSpPr txBox="1">
            <a:spLocks/>
          </p:cNvSpPr>
          <p:nvPr/>
        </p:nvSpPr>
        <p:spPr>
          <a:xfrm>
            <a:off x="61849" y="187241"/>
            <a:ext cx="1804514" cy="298049"/>
          </a:xfrm>
          <a:prstGeom prst="rect">
            <a:avLst/>
          </a:prstGeom>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r>
              <a:rPr lang="en" b="1" dirty="0">
                <a:solidFill>
                  <a:srgbClr val="FFFFFF"/>
                </a:solidFill>
                <a:latin typeface="Roboto Condensed"/>
                <a:ea typeface="Roboto Condensed"/>
                <a:cs typeface="Roboto Condensed"/>
                <a:sym typeface="Roboto Condensed"/>
              </a:rPr>
              <a:t>USER CASE TAXI</a:t>
            </a:r>
          </a:p>
        </p:txBody>
      </p:sp>
      <p:sp>
        <p:nvSpPr>
          <p:cNvPr id="25" name="Shape 471"/>
          <p:cNvSpPr/>
          <p:nvPr/>
        </p:nvSpPr>
        <p:spPr>
          <a:xfrm>
            <a:off x="3472665" y="2279907"/>
            <a:ext cx="1999971" cy="2627983"/>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26" name="Shape 473"/>
          <p:cNvSpPr/>
          <p:nvPr/>
        </p:nvSpPr>
        <p:spPr>
          <a:xfrm>
            <a:off x="3404085" y="2324463"/>
            <a:ext cx="2101118" cy="2312037"/>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TAXI SERVICE</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r>
              <a:rPr lang="en" sz="1000" dirty="0">
                <a:solidFill>
                  <a:srgbClr val="3F5378"/>
                </a:solidFill>
                <a:latin typeface="Roboto Condensed"/>
                <a:ea typeface="Roboto Condensed"/>
                <a:cs typeface="Roboto Condensed"/>
                <a:sym typeface="Roboto Condensed"/>
              </a:rPr>
              <a:t>Pickup Location: </a:t>
            </a:r>
            <a:r>
              <a:rPr lang="en" sz="1000" dirty="0">
                <a:solidFill>
                  <a:srgbClr val="FCAC36"/>
                </a:solidFill>
                <a:latin typeface="Roboto Condensed"/>
                <a:ea typeface="Roboto Condensed"/>
                <a:cs typeface="Roboto Condensed"/>
                <a:sym typeface="Roboto Condensed"/>
              </a:rPr>
              <a:t>ABC</a:t>
            </a:r>
          </a:p>
          <a:p>
            <a:pPr lvl="0" algn="ctr">
              <a:spcBef>
                <a:spcPts val="0"/>
              </a:spcBef>
              <a:buNone/>
            </a:pPr>
            <a:r>
              <a:rPr lang="en" sz="800" dirty="0">
                <a:solidFill>
                  <a:srgbClr val="3F5378"/>
                </a:solidFill>
                <a:latin typeface="Roboto Condensed"/>
                <a:ea typeface="Roboto Condensed"/>
                <a:cs typeface="Roboto Condensed"/>
                <a:sym typeface="Roboto Condensed"/>
              </a:rPr>
              <a:t>(Based on mobile tower coordinates)</a:t>
            </a:r>
          </a:p>
          <a:p>
            <a:pPr lvl="0" algn="ctr">
              <a:spcBef>
                <a:spcPts val="0"/>
              </a:spcBef>
              <a:buNone/>
            </a:pPr>
            <a:endParaRPr lang="en" sz="800" dirty="0">
              <a:solidFill>
                <a:srgbClr val="3F5378"/>
              </a:solidFill>
              <a:latin typeface="Roboto Condensed"/>
              <a:ea typeface="Roboto Condensed"/>
              <a:cs typeface="Roboto Condensed"/>
              <a:sym typeface="Roboto Condensed"/>
            </a:endParaRPr>
          </a:p>
          <a:p>
            <a:pPr lvl="0" algn="ctr">
              <a:spcBef>
                <a:spcPts val="0"/>
              </a:spcBef>
              <a:buNone/>
            </a:pPr>
            <a:endParaRPr lang="en" sz="800" dirty="0">
              <a:solidFill>
                <a:srgbClr val="3F5378"/>
              </a:solidFill>
              <a:latin typeface="Roboto Condensed"/>
              <a:ea typeface="Roboto Condensed"/>
              <a:cs typeface="Roboto Condensed"/>
              <a:sym typeface="Roboto Condensed"/>
            </a:endParaRPr>
          </a:p>
          <a:p>
            <a:pPr algn="ctr"/>
            <a:r>
              <a:rPr lang="en" sz="1000" dirty="0">
                <a:solidFill>
                  <a:srgbClr val="3F5378"/>
                </a:solidFill>
                <a:latin typeface="Roboto Condensed"/>
                <a:ea typeface="Roboto Condensed"/>
                <a:cs typeface="Roboto Condensed"/>
                <a:sym typeface="Roboto Condensed"/>
              </a:rPr>
              <a:t>Enter Drop Location : </a:t>
            </a:r>
            <a:r>
              <a:rPr lang="en" sz="1000" dirty="0">
                <a:solidFill>
                  <a:srgbClr val="FCAC36"/>
                </a:solidFill>
                <a:latin typeface="Roboto Condensed"/>
                <a:ea typeface="Roboto Condensed"/>
                <a:cs typeface="Roboto Condensed"/>
                <a:sym typeface="Roboto Condensed"/>
              </a:rPr>
              <a:t>XYZ</a:t>
            </a:r>
          </a:p>
        </p:txBody>
      </p:sp>
      <p:sp>
        <p:nvSpPr>
          <p:cNvPr id="27" name="Rectangle 26"/>
          <p:cNvSpPr/>
          <p:nvPr/>
        </p:nvSpPr>
        <p:spPr>
          <a:xfrm>
            <a:off x="4127999" y="1550859"/>
            <a:ext cx="697627" cy="707886"/>
          </a:xfrm>
          <a:prstGeom prst="rect">
            <a:avLst/>
          </a:prstGeom>
        </p:spPr>
        <p:txBody>
          <a:bodyPr wrap="none">
            <a:spAutoFit/>
          </a:bodyPr>
          <a:lstStyle/>
          <a:p>
            <a:r>
              <a:rPr lang="en" sz="4000" dirty="0">
                <a:solidFill>
                  <a:srgbClr val="263248"/>
                </a:solidFill>
                <a:latin typeface="Roboto Condensed"/>
                <a:ea typeface="Roboto Condensed"/>
                <a:cs typeface="Roboto Condensed"/>
                <a:sym typeface="Roboto Condensed"/>
              </a:rPr>
              <a:t>👤</a:t>
            </a:r>
            <a:endParaRPr lang="en-US" sz="4000" dirty="0"/>
          </a:p>
        </p:txBody>
      </p:sp>
      <p:grpSp>
        <p:nvGrpSpPr>
          <p:cNvPr id="29" name="Shape 360"/>
          <p:cNvGrpSpPr/>
          <p:nvPr/>
        </p:nvGrpSpPr>
        <p:grpSpPr>
          <a:xfrm rot="10800000">
            <a:off x="3767932" y="1177495"/>
            <a:ext cx="1245205" cy="455629"/>
            <a:chOff x="2689941" y="1287959"/>
            <a:chExt cx="7261354" cy="2067200"/>
          </a:xfrm>
        </p:grpSpPr>
        <p:sp>
          <p:nvSpPr>
            <p:cNvPr id="31"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32" name="Shape 362"/>
            <p:cNvSpPr/>
            <p:nvPr/>
          </p:nvSpPr>
          <p:spPr>
            <a:xfrm rot="10800000" flipH="1">
              <a:off x="3905362" y="1697076"/>
              <a:ext cx="4802131" cy="1243798"/>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1100" b="1" dirty="0">
                  <a:solidFill>
                    <a:srgbClr val="FFFFFF"/>
                  </a:solidFill>
                  <a:latin typeface="Roboto Condensed"/>
                  <a:ea typeface="Roboto Condensed"/>
                  <a:cs typeface="Roboto Condensed"/>
                  <a:sym typeface="Roboto Condensed"/>
                </a:rPr>
                <a:t>USER</a:t>
              </a:r>
            </a:p>
          </p:txBody>
        </p:sp>
        <p:sp>
          <p:nvSpPr>
            <p:cNvPr id="33"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34"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35"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sp>
        <p:nvSpPr>
          <p:cNvPr id="36" name="Shape 471"/>
          <p:cNvSpPr/>
          <p:nvPr/>
        </p:nvSpPr>
        <p:spPr>
          <a:xfrm>
            <a:off x="3472665" y="2267339"/>
            <a:ext cx="1999971" cy="2627983"/>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37" name="Shape 473"/>
          <p:cNvSpPr/>
          <p:nvPr/>
        </p:nvSpPr>
        <p:spPr>
          <a:xfrm>
            <a:off x="3404085" y="2311895"/>
            <a:ext cx="2101118" cy="2312037"/>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TAXI SERVICE</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r>
              <a:rPr lang="en" sz="1000" dirty="0">
                <a:solidFill>
                  <a:srgbClr val="3F5378"/>
                </a:solidFill>
                <a:latin typeface="Roboto Condensed"/>
                <a:ea typeface="Roboto Condensed"/>
                <a:cs typeface="Roboto Condensed"/>
                <a:sym typeface="Roboto Condensed"/>
              </a:rPr>
              <a:t>Booking Succesfull</a:t>
            </a:r>
          </a:p>
          <a:p>
            <a:pPr lvl="0" algn="ctr">
              <a:spcBef>
                <a:spcPts val="0"/>
              </a:spcBef>
              <a:buNone/>
            </a:pPr>
            <a:endParaRPr lang="en" sz="1000" dirty="0">
              <a:solidFill>
                <a:srgbClr val="3F5378"/>
              </a:solidFill>
              <a:latin typeface="Roboto Condensed"/>
              <a:ea typeface="Roboto Condensed"/>
              <a:cs typeface="Roboto Condensed"/>
              <a:sym typeface="Roboto Condensed"/>
            </a:endParaRPr>
          </a:p>
          <a:p>
            <a:pPr lvl="0" algn="ctr">
              <a:spcBef>
                <a:spcPts val="0"/>
              </a:spcBef>
              <a:buNone/>
            </a:pPr>
            <a:r>
              <a:rPr lang="en" sz="1000" dirty="0">
                <a:solidFill>
                  <a:srgbClr val="3F5378"/>
                </a:solidFill>
                <a:latin typeface="Roboto Condensed"/>
                <a:ea typeface="Roboto Condensed"/>
                <a:cs typeface="Roboto Condensed"/>
                <a:sym typeface="Roboto Condensed"/>
              </a:rPr>
              <a:t>Pickup Location: </a:t>
            </a:r>
            <a:r>
              <a:rPr lang="en" sz="1000" dirty="0">
                <a:solidFill>
                  <a:srgbClr val="FCAC36"/>
                </a:solidFill>
                <a:latin typeface="Roboto Condensed"/>
                <a:ea typeface="Roboto Condensed"/>
                <a:cs typeface="Roboto Condensed"/>
                <a:sym typeface="Roboto Condensed"/>
              </a:rPr>
              <a:t>ABC</a:t>
            </a:r>
            <a:endParaRPr lang="en" sz="800" dirty="0">
              <a:solidFill>
                <a:srgbClr val="3F5378"/>
              </a:solidFill>
              <a:latin typeface="Roboto Condensed"/>
              <a:ea typeface="Roboto Condensed"/>
              <a:cs typeface="Roboto Condensed"/>
              <a:sym typeface="Roboto Condensed"/>
            </a:endParaRPr>
          </a:p>
          <a:p>
            <a:pPr algn="ctr"/>
            <a:r>
              <a:rPr lang="en" sz="1000" dirty="0">
                <a:solidFill>
                  <a:srgbClr val="3F5378"/>
                </a:solidFill>
                <a:latin typeface="Roboto Condensed"/>
                <a:ea typeface="Roboto Condensed"/>
                <a:cs typeface="Roboto Condensed"/>
                <a:sym typeface="Roboto Condensed"/>
              </a:rPr>
              <a:t>Drop Location : </a:t>
            </a:r>
            <a:r>
              <a:rPr lang="en" sz="1000" dirty="0">
                <a:solidFill>
                  <a:srgbClr val="FCAC36"/>
                </a:solidFill>
                <a:latin typeface="Roboto Condensed"/>
                <a:ea typeface="Roboto Condensed"/>
                <a:cs typeface="Roboto Condensed"/>
                <a:sym typeface="Roboto Condensed"/>
              </a:rPr>
              <a:t>XYZ</a:t>
            </a:r>
          </a:p>
          <a:p>
            <a:pPr algn="ctr"/>
            <a:r>
              <a:rPr lang="en" sz="1000" dirty="0">
                <a:solidFill>
                  <a:srgbClr val="3F5378"/>
                </a:solidFill>
                <a:latin typeface="Roboto Condensed"/>
                <a:ea typeface="Roboto Condensed"/>
                <a:cs typeface="Roboto Condensed"/>
                <a:sym typeface="Roboto Condensed"/>
              </a:rPr>
              <a:t>Distance: </a:t>
            </a:r>
            <a:r>
              <a:rPr lang="en" sz="1000" dirty="0">
                <a:solidFill>
                  <a:srgbClr val="FCAC36"/>
                </a:solidFill>
                <a:latin typeface="Roboto Condensed"/>
                <a:ea typeface="Roboto Condensed"/>
                <a:cs typeface="Roboto Condensed"/>
                <a:sym typeface="Roboto Condensed"/>
              </a:rPr>
              <a:t>14 Km (Approx)</a:t>
            </a:r>
          </a:p>
          <a:p>
            <a:pPr algn="ctr"/>
            <a:endParaRPr lang="en" sz="1000" dirty="0">
              <a:solidFill>
                <a:srgbClr val="FCAC36"/>
              </a:solidFill>
              <a:latin typeface="Roboto Condensed"/>
              <a:ea typeface="Roboto Condensed"/>
              <a:cs typeface="Roboto Condensed"/>
              <a:sym typeface="Roboto Condensed"/>
            </a:endParaRPr>
          </a:p>
        </p:txBody>
      </p:sp>
      <p:sp>
        <p:nvSpPr>
          <p:cNvPr id="38" name="TextBox 37"/>
          <p:cNvSpPr txBox="1"/>
          <p:nvPr/>
        </p:nvSpPr>
        <p:spPr>
          <a:xfrm>
            <a:off x="5780861" y="2913915"/>
            <a:ext cx="1837139" cy="553998"/>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Distance is calculated based on mobile tower coordinates of pickup and drop location</a:t>
            </a:r>
          </a:p>
        </p:txBody>
      </p:sp>
    </p:spTree>
    <p:extLst>
      <p:ext uri="{BB962C8B-B14F-4D97-AF65-F5344CB8AC3E}">
        <p14:creationId xmlns:p14="http://schemas.microsoft.com/office/powerpoint/2010/main" val="3685692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dissolve">
                                      <p:cBhvr>
                                        <p:cTn id="7" dur="500"/>
                                        <p:tgtEl>
                                          <p:spTgt spid="2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dissolve">
                                      <p:cBhvr>
                                        <p:cTn id="10" dur="5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grpId="1" nodeType="clickEffect">
                                  <p:stCondLst>
                                    <p:cond delay="0"/>
                                  </p:stCondLst>
                                  <p:childTnLst>
                                    <p:animEffect transition="out" filter="dissolve">
                                      <p:cBhvr>
                                        <p:cTn id="14" dur="500"/>
                                        <p:tgtEl>
                                          <p:spTgt spid="25"/>
                                        </p:tgtEl>
                                      </p:cBhvr>
                                    </p:animEffect>
                                    <p:set>
                                      <p:cBhvr>
                                        <p:cTn id="15" dur="1" fill="hold">
                                          <p:stCondLst>
                                            <p:cond delay="499"/>
                                          </p:stCondLst>
                                        </p:cTn>
                                        <p:tgtEl>
                                          <p:spTgt spid="25"/>
                                        </p:tgtEl>
                                        <p:attrNameLst>
                                          <p:attrName>style.visibility</p:attrName>
                                        </p:attrNameLst>
                                      </p:cBhvr>
                                      <p:to>
                                        <p:strVal val="hidden"/>
                                      </p:to>
                                    </p:set>
                                  </p:childTnLst>
                                </p:cTn>
                              </p:par>
                              <p:par>
                                <p:cTn id="16" presetID="9" presetClass="exit" presetSubtype="0" fill="hold" grpId="1" nodeType="withEffect">
                                  <p:stCondLst>
                                    <p:cond delay="0"/>
                                  </p:stCondLst>
                                  <p:childTnLst>
                                    <p:animEffect transition="out" filter="dissolve">
                                      <p:cBhvr>
                                        <p:cTn id="17" dur="500"/>
                                        <p:tgtEl>
                                          <p:spTgt spid="26"/>
                                        </p:tgtEl>
                                      </p:cBhvr>
                                    </p:animEffect>
                                    <p:set>
                                      <p:cBhvr>
                                        <p:cTn id="18" dur="1" fill="hold">
                                          <p:stCondLst>
                                            <p:cond delay="499"/>
                                          </p:stCondLst>
                                        </p:cTn>
                                        <p:tgtEl>
                                          <p:spTgt spid="2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dissolve">
                                      <p:cBhvr>
                                        <p:cTn id="23" dur="500"/>
                                        <p:tgtEl>
                                          <p:spTgt spid="36"/>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37"/>
                                        </p:tgtEl>
                                        <p:attrNameLst>
                                          <p:attrName>style.visibility</p:attrName>
                                        </p:attrNameLst>
                                      </p:cBhvr>
                                      <p:to>
                                        <p:strVal val="visible"/>
                                      </p:to>
                                    </p:set>
                                    <p:animEffect transition="in" filter="dissolve">
                                      <p:cBhvr>
                                        <p:cTn id="26" dur="500"/>
                                        <p:tgtEl>
                                          <p:spTgt spid="37"/>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38"/>
                                        </p:tgtEl>
                                        <p:attrNameLst>
                                          <p:attrName>style.visibility</p:attrName>
                                        </p:attrNameLst>
                                      </p:cBhvr>
                                      <p:to>
                                        <p:strVal val="visible"/>
                                      </p:to>
                                    </p:set>
                                    <p:animEffect transition="in" filter="dissolve">
                                      <p:cBhvr>
                                        <p:cTn id="29"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5" grpId="1" animBg="1"/>
      <p:bldP spid="26" grpId="0"/>
      <p:bldP spid="26" grpId="1"/>
      <p:bldP spid="36" grpId="0" animBg="1"/>
      <p:bldP spid="37" grpId="0"/>
      <p:bldP spid="3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ctrTitle"/>
          </p:nvPr>
        </p:nvSpPr>
        <p:spPr>
          <a:xfrm>
            <a:off x="453251" y="3565133"/>
            <a:ext cx="4094400" cy="661024"/>
          </a:xfrm>
          <a:prstGeom prst="rect">
            <a:avLst/>
          </a:prstGeom>
        </p:spPr>
        <p:txBody>
          <a:bodyPr lIns="91425" tIns="91425" rIns="91425" bIns="91425" anchor="b" anchorCtr="0">
            <a:noAutofit/>
          </a:bodyPr>
          <a:lstStyle/>
          <a:p>
            <a:pPr lvl="0" rtl="0">
              <a:spcBef>
                <a:spcPts val="0"/>
              </a:spcBef>
              <a:buNone/>
            </a:pPr>
            <a:r>
              <a:rPr lang="en" dirty="0"/>
              <a:t>INTRODUCTION</a:t>
            </a:r>
          </a:p>
        </p:txBody>
      </p:sp>
      <p:sp>
        <p:nvSpPr>
          <p:cNvPr id="224" name="Shape 22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2</a:t>
            </a:fld>
            <a:endParaRPr lang="en" dirty="0"/>
          </a:p>
        </p:txBody>
      </p:sp>
    </p:spTree>
    <p:extLst>
      <p:ext uri="{BB962C8B-B14F-4D97-AF65-F5344CB8AC3E}">
        <p14:creationId xmlns:p14="http://schemas.microsoft.com/office/powerpoint/2010/main" val="2919198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7" name="Shape 217"/>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20</a:t>
            </a:fld>
            <a:endParaRPr lang="en"/>
          </a:p>
        </p:txBody>
      </p:sp>
      <p:sp>
        <p:nvSpPr>
          <p:cNvPr id="11" name="Rectangle 10"/>
          <p:cNvSpPr/>
          <p:nvPr/>
        </p:nvSpPr>
        <p:spPr>
          <a:xfrm>
            <a:off x="7908889" y="1187617"/>
            <a:ext cx="697627" cy="707886"/>
          </a:xfrm>
          <a:prstGeom prst="rect">
            <a:avLst/>
          </a:prstGeom>
        </p:spPr>
        <p:txBody>
          <a:bodyPr wrap="none">
            <a:spAutoFit/>
          </a:bodyPr>
          <a:lstStyle/>
          <a:p>
            <a:r>
              <a:rPr lang="en" sz="4000" dirty="0">
                <a:solidFill>
                  <a:srgbClr val="263248"/>
                </a:solidFill>
                <a:latin typeface="Roboto Condensed"/>
                <a:ea typeface="Roboto Condensed"/>
                <a:cs typeface="Roboto Condensed"/>
                <a:sym typeface="Roboto Condensed"/>
              </a:rPr>
              <a:t>👤</a:t>
            </a:r>
            <a:endParaRPr lang="en-US" sz="4000" dirty="0"/>
          </a:p>
        </p:txBody>
      </p:sp>
      <p:sp>
        <p:nvSpPr>
          <p:cNvPr id="27" name="Shape 249"/>
          <p:cNvSpPr txBox="1">
            <a:spLocks/>
          </p:cNvSpPr>
          <p:nvPr/>
        </p:nvSpPr>
        <p:spPr>
          <a:xfrm>
            <a:off x="1464664" y="487368"/>
            <a:ext cx="6192002" cy="405705"/>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ct val="100000"/>
              <a:buFont typeface="Roboto Condensed"/>
              <a:buNone/>
              <a:defRPr sz="2000" b="1" i="0" u="none" strike="noStrike" cap="none">
                <a:solidFill>
                  <a:srgbClr val="FFFFFF"/>
                </a:solidFill>
                <a:latin typeface="Roboto Condensed"/>
                <a:ea typeface="Roboto Condensed"/>
                <a:cs typeface="Roboto Condensed"/>
                <a:sym typeface="Roboto Condensed"/>
              </a:defRPr>
            </a:lvl1pPr>
            <a:lvl2pPr lvl="1">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9pPr>
          </a:lstStyle>
          <a:p>
            <a:r>
              <a:rPr lang="en" sz="1600" dirty="0">
                <a:solidFill>
                  <a:srgbClr val="FF9800"/>
                </a:solidFill>
              </a:rPr>
              <a:t>A user getting regular update of taxi location he is waiting for</a:t>
            </a:r>
          </a:p>
        </p:txBody>
      </p:sp>
      <p:pic>
        <p:nvPicPr>
          <p:cNvPr id="29" name="Picture 2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3963" y="2976204"/>
            <a:ext cx="284356" cy="420274"/>
          </a:xfrm>
          <a:prstGeom prst="rect">
            <a:avLst/>
          </a:prstGeom>
        </p:spPr>
      </p:pic>
      <p:pic>
        <p:nvPicPr>
          <p:cNvPr id="30" name="Picture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7728" y="2862846"/>
            <a:ext cx="284356" cy="420274"/>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052" y="3763909"/>
            <a:ext cx="8754642" cy="464808"/>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0052" y="3865127"/>
            <a:ext cx="574177" cy="262372"/>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1873" y="3010144"/>
            <a:ext cx="284356" cy="420274"/>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6890" y="1736592"/>
            <a:ext cx="284356" cy="420274"/>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19786" y="3854075"/>
            <a:ext cx="574177" cy="262372"/>
          </a:xfrm>
          <a:prstGeom prst="rect">
            <a:avLst/>
          </a:prstGeom>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52470" y="3865510"/>
            <a:ext cx="574177" cy="262372"/>
          </a:xfrm>
          <a:prstGeom prst="rect">
            <a:avLst/>
          </a:prstGeom>
        </p:spPr>
      </p:pic>
      <p:sp>
        <p:nvSpPr>
          <p:cNvPr id="31" name="Shape 495"/>
          <p:cNvSpPr/>
          <p:nvPr/>
        </p:nvSpPr>
        <p:spPr>
          <a:xfrm>
            <a:off x="4083939" y="1056663"/>
            <a:ext cx="991506" cy="919635"/>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32" name="Shape 473"/>
          <p:cNvSpPr/>
          <p:nvPr/>
        </p:nvSpPr>
        <p:spPr>
          <a:xfrm>
            <a:off x="4204799" y="1149248"/>
            <a:ext cx="749785" cy="576476"/>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SERVER</a:t>
            </a:r>
            <a:endParaRPr lang="en" sz="1000" dirty="0">
              <a:solidFill>
                <a:srgbClr val="3F5378"/>
              </a:solidFill>
              <a:latin typeface="Roboto Condensed"/>
              <a:ea typeface="Roboto Condensed"/>
              <a:cs typeface="Roboto Condensed"/>
              <a:sym typeface="Roboto Condensed"/>
            </a:endParaRPr>
          </a:p>
        </p:txBody>
      </p:sp>
      <p:sp>
        <p:nvSpPr>
          <p:cNvPr id="33" name="Shape 471"/>
          <p:cNvSpPr/>
          <p:nvPr/>
        </p:nvSpPr>
        <p:spPr>
          <a:xfrm>
            <a:off x="7656666" y="1946729"/>
            <a:ext cx="1251027" cy="1336390"/>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cxnSp>
        <p:nvCxnSpPr>
          <p:cNvPr id="9" name="Curved Connector 8"/>
          <p:cNvCxnSpPr>
            <a:endCxn id="30" idx="2"/>
          </p:cNvCxnSpPr>
          <p:nvPr/>
        </p:nvCxnSpPr>
        <p:spPr>
          <a:xfrm flipV="1">
            <a:off x="664337" y="3283120"/>
            <a:ext cx="715569" cy="488397"/>
          </a:xfrm>
          <a:prstGeom prst="curvedConnector2">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5" name="Curved Connector 34"/>
          <p:cNvCxnSpPr/>
          <p:nvPr/>
        </p:nvCxnSpPr>
        <p:spPr>
          <a:xfrm flipV="1">
            <a:off x="1518489" y="1416630"/>
            <a:ext cx="2452546" cy="1452862"/>
          </a:xfrm>
          <a:prstGeom prst="curvedConnector3">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urved Connector 38"/>
          <p:cNvCxnSpPr>
            <a:endCxn id="25" idx="1"/>
          </p:cNvCxnSpPr>
          <p:nvPr/>
        </p:nvCxnSpPr>
        <p:spPr>
          <a:xfrm>
            <a:off x="5188449" y="1416630"/>
            <a:ext cx="1538441" cy="530099"/>
          </a:xfrm>
          <a:prstGeom prst="curvedConnector3">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2" name="Curved Connector 41"/>
          <p:cNvCxnSpPr/>
          <p:nvPr/>
        </p:nvCxnSpPr>
        <p:spPr>
          <a:xfrm>
            <a:off x="6979552" y="2003524"/>
            <a:ext cx="601640" cy="242930"/>
          </a:xfrm>
          <a:prstGeom prst="curvedConnector3">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urved Connector 45"/>
          <p:cNvCxnSpPr>
            <a:endCxn id="29" idx="1"/>
          </p:cNvCxnSpPr>
          <p:nvPr/>
        </p:nvCxnSpPr>
        <p:spPr>
          <a:xfrm rot="5400000" flipH="1" flipV="1">
            <a:off x="3132126" y="3309681"/>
            <a:ext cx="585176" cy="338497"/>
          </a:xfrm>
          <a:prstGeom prst="curvedConnector2">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urved Connector 47"/>
          <p:cNvCxnSpPr>
            <a:stCxn id="29" idx="0"/>
          </p:cNvCxnSpPr>
          <p:nvPr/>
        </p:nvCxnSpPr>
        <p:spPr>
          <a:xfrm rot="5400000" flipH="1" flipV="1">
            <a:off x="3492995" y="2166700"/>
            <a:ext cx="1052651" cy="566359"/>
          </a:xfrm>
          <a:prstGeom prst="curvedConnector3">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urved Connector 51"/>
          <p:cNvCxnSpPr/>
          <p:nvPr/>
        </p:nvCxnSpPr>
        <p:spPr>
          <a:xfrm rot="5400000" flipH="1" flipV="1">
            <a:off x="5600296" y="3352429"/>
            <a:ext cx="585176" cy="338497"/>
          </a:xfrm>
          <a:prstGeom prst="curvedConnector2">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urved Connector 52"/>
          <p:cNvCxnSpPr/>
          <p:nvPr/>
        </p:nvCxnSpPr>
        <p:spPr>
          <a:xfrm rot="16200000" flipV="1">
            <a:off x="4967767" y="1930691"/>
            <a:ext cx="1092864" cy="1039532"/>
          </a:xfrm>
          <a:prstGeom prst="curvedConnector3">
            <a:avLst>
              <a:gd name="adj1" fmla="val 50000"/>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4" name="TextBox 33"/>
          <p:cNvSpPr txBox="1"/>
          <p:nvPr/>
        </p:nvSpPr>
        <p:spPr>
          <a:xfrm>
            <a:off x="225120" y="4252306"/>
            <a:ext cx="846707"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Location A</a:t>
            </a:r>
          </a:p>
        </p:txBody>
      </p:sp>
      <p:sp>
        <p:nvSpPr>
          <p:cNvPr id="36" name="TextBox 35"/>
          <p:cNvSpPr txBox="1"/>
          <p:nvPr/>
        </p:nvSpPr>
        <p:spPr>
          <a:xfrm>
            <a:off x="2832111" y="4252307"/>
            <a:ext cx="846707"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Location B</a:t>
            </a:r>
          </a:p>
        </p:txBody>
      </p:sp>
      <p:sp>
        <p:nvSpPr>
          <p:cNvPr id="37" name="TextBox 36"/>
          <p:cNvSpPr txBox="1"/>
          <p:nvPr/>
        </p:nvSpPr>
        <p:spPr>
          <a:xfrm>
            <a:off x="5416204" y="4259758"/>
            <a:ext cx="846707"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Location C</a:t>
            </a:r>
          </a:p>
        </p:txBody>
      </p:sp>
      <p:sp>
        <p:nvSpPr>
          <p:cNvPr id="38" name="TextBox 37"/>
          <p:cNvSpPr txBox="1"/>
          <p:nvPr/>
        </p:nvSpPr>
        <p:spPr>
          <a:xfrm>
            <a:off x="7774849" y="4228041"/>
            <a:ext cx="1037463" cy="246221"/>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User Location</a:t>
            </a:r>
          </a:p>
        </p:txBody>
      </p:sp>
      <p:pic>
        <p:nvPicPr>
          <p:cNvPr id="40" name="Picture 3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0615" y="3893060"/>
            <a:ext cx="574177" cy="262372"/>
          </a:xfrm>
          <a:prstGeom prst="rect">
            <a:avLst/>
          </a:prstGeom>
        </p:spPr>
      </p:pic>
      <p:grpSp>
        <p:nvGrpSpPr>
          <p:cNvPr id="43" name="Shape 360"/>
          <p:cNvGrpSpPr/>
          <p:nvPr/>
        </p:nvGrpSpPr>
        <p:grpSpPr>
          <a:xfrm rot="10800000">
            <a:off x="7548822" y="814253"/>
            <a:ext cx="1245205" cy="455629"/>
            <a:chOff x="2689941" y="1287959"/>
            <a:chExt cx="7261354" cy="2067200"/>
          </a:xfrm>
        </p:grpSpPr>
        <p:sp>
          <p:nvSpPr>
            <p:cNvPr id="44"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45" name="Shape 362"/>
            <p:cNvSpPr/>
            <p:nvPr/>
          </p:nvSpPr>
          <p:spPr>
            <a:xfrm rot="10800000" flipH="1">
              <a:off x="3905362" y="1697076"/>
              <a:ext cx="4802131" cy="1243798"/>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1100" b="1" dirty="0">
                  <a:solidFill>
                    <a:srgbClr val="FFFFFF"/>
                  </a:solidFill>
                  <a:latin typeface="Roboto Condensed"/>
                  <a:ea typeface="Roboto Condensed"/>
                  <a:cs typeface="Roboto Condensed"/>
                  <a:sym typeface="Roboto Condensed"/>
                </a:rPr>
                <a:t>USER</a:t>
              </a:r>
            </a:p>
          </p:txBody>
        </p:sp>
        <p:sp>
          <p:nvSpPr>
            <p:cNvPr id="47"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49"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50"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sp>
        <p:nvSpPr>
          <p:cNvPr id="51" name="Shape 473"/>
          <p:cNvSpPr/>
          <p:nvPr/>
        </p:nvSpPr>
        <p:spPr>
          <a:xfrm>
            <a:off x="7750560" y="2105488"/>
            <a:ext cx="1073839" cy="1086552"/>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TAXI LOCATION</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lvl="0" algn="ctr">
              <a:spcBef>
                <a:spcPts val="0"/>
              </a:spcBef>
              <a:buNone/>
            </a:pPr>
            <a:r>
              <a:rPr lang="en" sz="800" b="1" dirty="0">
                <a:solidFill>
                  <a:srgbClr val="3F5378"/>
                </a:solidFill>
                <a:latin typeface="Roboto Condensed"/>
                <a:ea typeface="Roboto Condensed"/>
                <a:cs typeface="Roboto Condensed"/>
                <a:sym typeface="Roboto Condensed"/>
              </a:rPr>
              <a:t>(Based on mobile tower cocordinates of taxi driver)</a:t>
            </a:r>
          </a:p>
          <a:p>
            <a:pPr lvl="0" algn="ctr">
              <a:spcBef>
                <a:spcPts val="0"/>
              </a:spcBef>
              <a:buNone/>
            </a:pPr>
            <a:r>
              <a:rPr lang="en" b="1" dirty="0">
                <a:solidFill>
                  <a:srgbClr val="FCAC36"/>
                </a:solidFill>
                <a:latin typeface="Roboto Condensed"/>
                <a:ea typeface="Roboto Condensed"/>
                <a:cs typeface="Roboto Condensed"/>
                <a:sym typeface="Roboto Condensed"/>
              </a:rPr>
              <a:t>A</a:t>
            </a:r>
          </a:p>
        </p:txBody>
      </p:sp>
      <p:sp>
        <p:nvSpPr>
          <p:cNvPr id="54" name="Shape 471"/>
          <p:cNvSpPr/>
          <p:nvPr/>
        </p:nvSpPr>
        <p:spPr>
          <a:xfrm>
            <a:off x="7669799" y="1948586"/>
            <a:ext cx="1251027" cy="1336390"/>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55" name="Shape 473"/>
          <p:cNvSpPr/>
          <p:nvPr/>
        </p:nvSpPr>
        <p:spPr>
          <a:xfrm>
            <a:off x="7774849" y="2105488"/>
            <a:ext cx="1058383"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TAXI LOCATION</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lvl="0" algn="ctr">
              <a:spcBef>
                <a:spcPts val="0"/>
              </a:spcBef>
              <a:buNone/>
            </a:pPr>
            <a:r>
              <a:rPr lang="en" sz="800" b="1" dirty="0">
                <a:solidFill>
                  <a:srgbClr val="3F5378"/>
                </a:solidFill>
                <a:latin typeface="Roboto Condensed"/>
                <a:ea typeface="Roboto Condensed"/>
                <a:cs typeface="Roboto Condensed"/>
                <a:sym typeface="Roboto Condensed"/>
              </a:rPr>
              <a:t>(Based on mobile tower cocordinates of taxi driver)</a:t>
            </a:r>
          </a:p>
          <a:p>
            <a:pPr lvl="0" algn="ctr">
              <a:spcBef>
                <a:spcPts val="0"/>
              </a:spcBef>
              <a:buNone/>
            </a:pPr>
            <a:r>
              <a:rPr lang="en" b="1" dirty="0">
                <a:solidFill>
                  <a:srgbClr val="FCAC36"/>
                </a:solidFill>
                <a:latin typeface="Roboto Condensed"/>
                <a:ea typeface="Roboto Condensed"/>
                <a:cs typeface="Roboto Condensed"/>
                <a:sym typeface="Roboto Condensed"/>
              </a:rPr>
              <a:t>B</a:t>
            </a:r>
          </a:p>
        </p:txBody>
      </p:sp>
      <p:sp>
        <p:nvSpPr>
          <p:cNvPr id="56" name="Shape 471"/>
          <p:cNvSpPr/>
          <p:nvPr/>
        </p:nvSpPr>
        <p:spPr>
          <a:xfrm>
            <a:off x="7665499" y="1960416"/>
            <a:ext cx="1251027" cy="1336390"/>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57" name="Shape 473"/>
          <p:cNvSpPr/>
          <p:nvPr/>
        </p:nvSpPr>
        <p:spPr>
          <a:xfrm>
            <a:off x="7656666" y="2113476"/>
            <a:ext cx="1212644"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TAXI LOCATION</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lvl="0" algn="ctr">
              <a:spcBef>
                <a:spcPts val="0"/>
              </a:spcBef>
              <a:buNone/>
            </a:pPr>
            <a:r>
              <a:rPr lang="en" sz="800" b="1" dirty="0">
                <a:solidFill>
                  <a:srgbClr val="3F5378"/>
                </a:solidFill>
                <a:latin typeface="Roboto Condensed"/>
                <a:ea typeface="Roboto Condensed"/>
                <a:cs typeface="Roboto Condensed"/>
                <a:sym typeface="Roboto Condensed"/>
              </a:rPr>
              <a:t>(Based on mobile tower cocordinates of taxi driver)</a:t>
            </a:r>
          </a:p>
          <a:p>
            <a:pPr lvl="0" algn="ctr">
              <a:spcBef>
                <a:spcPts val="0"/>
              </a:spcBef>
              <a:buNone/>
            </a:pPr>
            <a:r>
              <a:rPr lang="en" b="1" dirty="0">
                <a:solidFill>
                  <a:srgbClr val="FCAC36"/>
                </a:solidFill>
                <a:latin typeface="Roboto Condensed"/>
                <a:ea typeface="Roboto Condensed"/>
                <a:cs typeface="Roboto Condensed"/>
                <a:sym typeface="Roboto Condensed"/>
              </a:rPr>
              <a:t>C</a:t>
            </a:r>
          </a:p>
        </p:txBody>
      </p:sp>
      <p:sp>
        <p:nvSpPr>
          <p:cNvPr id="59" name="Shape 471"/>
          <p:cNvSpPr/>
          <p:nvPr/>
        </p:nvSpPr>
        <p:spPr>
          <a:xfrm>
            <a:off x="7665499" y="1961582"/>
            <a:ext cx="1251027" cy="1336390"/>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60" name="Shape 473"/>
          <p:cNvSpPr/>
          <p:nvPr/>
        </p:nvSpPr>
        <p:spPr>
          <a:xfrm>
            <a:off x="7665499" y="2114642"/>
            <a:ext cx="1277545"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TAXI LOCATION</a:t>
            </a:r>
          </a:p>
          <a:p>
            <a:pPr lvl="0" algn="ctr">
              <a:spcBef>
                <a:spcPts val="0"/>
              </a:spcBef>
              <a:buNone/>
            </a:pPr>
            <a:endParaRPr lang="en" b="1" dirty="0">
              <a:solidFill>
                <a:srgbClr val="FCAC36"/>
              </a:solidFill>
              <a:latin typeface="Roboto Condensed"/>
              <a:ea typeface="Roboto Condensed"/>
              <a:cs typeface="Roboto Condensed"/>
              <a:sym typeface="Roboto Condensed"/>
            </a:endParaRPr>
          </a:p>
          <a:p>
            <a:pPr lvl="0" algn="ctr">
              <a:spcBef>
                <a:spcPts val="0"/>
              </a:spcBef>
              <a:buNone/>
            </a:pPr>
            <a:r>
              <a:rPr lang="en" b="1" dirty="0">
                <a:solidFill>
                  <a:srgbClr val="FCAC36"/>
                </a:solidFill>
                <a:latin typeface="Roboto Condensed"/>
                <a:ea typeface="Roboto Condensed"/>
                <a:cs typeface="Roboto Condensed"/>
                <a:sym typeface="Roboto Condensed"/>
              </a:rPr>
              <a:t>Taxi Reached</a:t>
            </a:r>
          </a:p>
        </p:txBody>
      </p:sp>
      <p:sp>
        <p:nvSpPr>
          <p:cNvPr id="14" name="Freeform 13"/>
          <p:cNvSpPr/>
          <p:nvPr/>
        </p:nvSpPr>
        <p:spPr>
          <a:xfrm>
            <a:off x="6852863" y="2147299"/>
            <a:ext cx="1670433" cy="1530849"/>
          </a:xfrm>
          <a:custGeom>
            <a:avLst/>
            <a:gdLst>
              <a:gd name="connsiteX0" fmla="*/ 0 w 1670433"/>
              <a:gd name="connsiteY0" fmla="*/ 0 h 1530849"/>
              <a:gd name="connsiteX1" fmla="*/ 339047 w 1670433"/>
              <a:gd name="connsiteY1" fmla="*/ 1140431 h 1530849"/>
              <a:gd name="connsiteX2" fmla="*/ 1469204 w 1670433"/>
              <a:gd name="connsiteY2" fmla="*/ 1325366 h 1530849"/>
              <a:gd name="connsiteX3" fmla="*/ 1664413 w 1670433"/>
              <a:gd name="connsiteY3" fmla="*/ 1530849 h 1530849"/>
            </a:gdLst>
            <a:ahLst/>
            <a:cxnLst>
              <a:cxn ang="0">
                <a:pos x="connsiteX0" y="connsiteY0"/>
              </a:cxn>
              <a:cxn ang="0">
                <a:pos x="connsiteX1" y="connsiteY1"/>
              </a:cxn>
              <a:cxn ang="0">
                <a:pos x="connsiteX2" y="connsiteY2"/>
              </a:cxn>
              <a:cxn ang="0">
                <a:pos x="connsiteX3" y="connsiteY3"/>
              </a:cxn>
            </a:cxnLst>
            <a:rect l="l" t="t" r="r" b="b"/>
            <a:pathLst>
              <a:path w="1670433" h="1530849">
                <a:moveTo>
                  <a:pt x="0" y="0"/>
                </a:moveTo>
                <a:cubicBezTo>
                  <a:pt x="47090" y="459768"/>
                  <a:pt x="94180" y="919537"/>
                  <a:pt x="339047" y="1140431"/>
                </a:cubicBezTo>
                <a:cubicBezTo>
                  <a:pt x="583914" y="1361325"/>
                  <a:pt x="1248310" y="1260296"/>
                  <a:pt x="1469204" y="1325366"/>
                </a:cubicBezTo>
                <a:cubicBezTo>
                  <a:pt x="1690098" y="1390436"/>
                  <a:pt x="1677255" y="1460642"/>
                  <a:pt x="1664413" y="1530849"/>
                </a:cubicBezTo>
              </a:path>
            </a:pathLst>
          </a:cu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371117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dissolve">
                                      <p:cBhvr>
                                        <p:cTn id="10" dur="500"/>
                                        <p:tgtEl>
                                          <p:spTgt spid="34"/>
                                        </p:tgtEl>
                                      </p:cBhvr>
                                    </p:animEffect>
                                  </p:childTnLst>
                                </p:cTn>
                              </p:par>
                              <p:par>
                                <p:cTn id="11" presetID="9"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par>
                                <p:cTn id="14" presetID="9" presetClass="entr" presetSubtype="0" fill="hold"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dissolve">
                                      <p:cBhvr>
                                        <p:cTn id="16" dur="500"/>
                                        <p:tgtEl>
                                          <p:spTgt spid="30"/>
                                        </p:tgtEl>
                                      </p:cBhvr>
                                    </p:animEffect>
                                  </p:childTnLst>
                                </p:cTn>
                              </p:par>
                              <p:par>
                                <p:cTn id="17" presetID="9" presetClass="entr" presetSubtype="0" fill="hold" nodeType="with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dissolve">
                                      <p:cBhvr>
                                        <p:cTn id="19" dur="500"/>
                                        <p:tgtEl>
                                          <p:spTgt spid="35"/>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dissolve">
                                      <p:cBhvr>
                                        <p:cTn id="22" dur="500"/>
                                        <p:tgtEl>
                                          <p:spTgt spid="51"/>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dissolve">
                                      <p:cBhvr>
                                        <p:cTn id="25" dur="500"/>
                                        <p:tgtEl>
                                          <p:spTgt spid="33"/>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xit" presetSubtype="0" fill="hold" nodeType="clickEffect">
                                  <p:stCondLst>
                                    <p:cond delay="0"/>
                                  </p:stCondLst>
                                  <p:childTnLst>
                                    <p:animEffect transition="out" filter="dissolve">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par>
                                <p:cTn id="31" presetID="9" presetClass="exit" presetSubtype="0" fill="hold" grpId="1" nodeType="withEffect">
                                  <p:stCondLst>
                                    <p:cond delay="0"/>
                                  </p:stCondLst>
                                  <p:childTnLst>
                                    <p:animEffect transition="out" filter="dissolve">
                                      <p:cBhvr>
                                        <p:cTn id="32" dur="500"/>
                                        <p:tgtEl>
                                          <p:spTgt spid="34"/>
                                        </p:tgtEl>
                                      </p:cBhvr>
                                    </p:animEffect>
                                    <p:set>
                                      <p:cBhvr>
                                        <p:cTn id="33" dur="1" fill="hold">
                                          <p:stCondLst>
                                            <p:cond delay="499"/>
                                          </p:stCondLst>
                                        </p:cTn>
                                        <p:tgtEl>
                                          <p:spTgt spid="34"/>
                                        </p:tgtEl>
                                        <p:attrNameLst>
                                          <p:attrName>style.visibility</p:attrName>
                                        </p:attrNameLst>
                                      </p:cBhvr>
                                      <p:to>
                                        <p:strVal val="hidden"/>
                                      </p:to>
                                    </p:set>
                                  </p:childTnLst>
                                </p:cTn>
                              </p:par>
                              <p:par>
                                <p:cTn id="34" presetID="9" presetClass="exit" presetSubtype="0" fill="hold" nodeType="withEffect">
                                  <p:stCondLst>
                                    <p:cond delay="0"/>
                                  </p:stCondLst>
                                  <p:childTnLst>
                                    <p:animEffect transition="out" filter="dissolve">
                                      <p:cBhvr>
                                        <p:cTn id="35" dur="500"/>
                                        <p:tgtEl>
                                          <p:spTgt spid="9"/>
                                        </p:tgtEl>
                                      </p:cBhvr>
                                    </p:animEffect>
                                    <p:set>
                                      <p:cBhvr>
                                        <p:cTn id="36" dur="1" fill="hold">
                                          <p:stCondLst>
                                            <p:cond delay="499"/>
                                          </p:stCondLst>
                                        </p:cTn>
                                        <p:tgtEl>
                                          <p:spTgt spid="9"/>
                                        </p:tgtEl>
                                        <p:attrNameLst>
                                          <p:attrName>style.visibility</p:attrName>
                                        </p:attrNameLst>
                                      </p:cBhvr>
                                      <p:to>
                                        <p:strVal val="hidden"/>
                                      </p:to>
                                    </p:set>
                                  </p:childTnLst>
                                </p:cTn>
                              </p:par>
                              <p:par>
                                <p:cTn id="37" presetID="9" presetClass="exit" presetSubtype="0" fill="hold" nodeType="withEffect">
                                  <p:stCondLst>
                                    <p:cond delay="0"/>
                                  </p:stCondLst>
                                  <p:childTnLst>
                                    <p:animEffect transition="out" filter="dissolve">
                                      <p:cBhvr>
                                        <p:cTn id="38" dur="500"/>
                                        <p:tgtEl>
                                          <p:spTgt spid="30"/>
                                        </p:tgtEl>
                                      </p:cBhvr>
                                    </p:animEffect>
                                    <p:set>
                                      <p:cBhvr>
                                        <p:cTn id="39" dur="1" fill="hold">
                                          <p:stCondLst>
                                            <p:cond delay="499"/>
                                          </p:stCondLst>
                                        </p:cTn>
                                        <p:tgtEl>
                                          <p:spTgt spid="30"/>
                                        </p:tgtEl>
                                        <p:attrNameLst>
                                          <p:attrName>style.visibility</p:attrName>
                                        </p:attrNameLst>
                                      </p:cBhvr>
                                      <p:to>
                                        <p:strVal val="hidden"/>
                                      </p:to>
                                    </p:set>
                                  </p:childTnLst>
                                </p:cTn>
                              </p:par>
                              <p:par>
                                <p:cTn id="40" presetID="9" presetClass="exit" presetSubtype="0" fill="hold" nodeType="withEffect">
                                  <p:stCondLst>
                                    <p:cond delay="0"/>
                                  </p:stCondLst>
                                  <p:childTnLst>
                                    <p:animEffect transition="out" filter="dissolve">
                                      <p:cBhvr>
                                        <p:cTn id="41" dur="500"/>
                                        <p:tgtEl>
                                          <p:spTgt spid="35"/>
                                        </p:tgtEl>
                                      </p:cBhvr>
                                    </p:animEffect>
                                    <p:set>
                                      <p:cBhvr>
                                        <p:cTn id="42" dur="1" fill="hold">
                                          <p:stCondLst>
                                            <p:cond delay="499"/>
                                          </p:stCondLst>
                                        </p:cTn>
                                        <p:tgtEl>
                                          <p:spTgt spid="35"/>
                                        </p:tgtEl>
                                        <p:attrNameLst>
                                          <p:attrName>style.visibility</p:attrName>
                                        </p:attrNameLst>
                                      </p:cBhvr>
                                      <p:to>
                                        <p:strVal val="hidden"/>
                                      </p:to>
                                    </p:set>
                                  </p:childTnLst>
                                </p:cTn>
                              </p:par>
                              <p:par>
                                <p:cTn id="43" presetID="9" presetClass="exit" presetSubtype="0" fill="hold" grpId="1" nodeType="withEffect">
                                  <p:stCondLst>
                                    <p:cond delay="0"/>
                                  </p:stCondLst>
                                  <p:childTnLst>
                                    <p:animEffect transition="out" filter="dissolve">
                                      <p:cBhvr>
                                        <p:cTn id="44" dur="500"/>
                                        <p:tgtEl>
                                          <p:spTgt spid="51"/>
                                        </p:tgtEl>
                                      </p:cBhvr>
                                    </p:animEffect>
                                    <p:set>
                                      <p:cBhvr>
                                        <p:cTn id="45" dur="1" fill="hold">
                                          <p:stCondLst>
                                            <p:cond delay="499"/>
                                          </p:stCondLst>
                                        </p:cTn>
                                        <p:tgtEl>
                                          <p:spTgt spid="51"/>
                                        </p:tgtEl>
                                        <p:attrNameLst>
                                          <p:attrName>style.visibility</p:attrName>
                                        </p:attrNameLst>
                                      </p:cBhvr>
                                      <p:to>
                                        <p:strVal val="hidden"/>
                                      </p:to>
                                    </p:set>
                                  </p:childTnLst>
                                </p:cTn>
                              </p:par>
                              <p:par>
                                <p:cTn id="46" presetID="9" presetClass="exit" presetSubtype="0" fill="hold" grpId="1" nodeType="withEffect">
                                  <p:stCondLst>
                                    <p:cond delay="0"/>
                                  </p:stCondLst>
                                  <p:childTnLst>
                                    <p:animEffect transition="out" filter="dissolve">
                                      <p:cBhvr>
                                        <p:cTn id="47" dur="500"/>
                                        <p:tgtEl>
                                          <p:spTgt spid="33"/>
                                        </p:tgtEl>
                                      </p:cBhvr>
                                    </p:animEffect>
                                    <p:set>
                                      <p:cBhvr>
                                        <p:cTn id="48" dur="1" fill="hold">
                                          <p:stCondLst>
                                            <p:cond delay="499"/>
                                          </p:stCondLst>
                                        </p:cTn>
                                        <p:tgtEl>
                                          <p:spTgt spid="33"/>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36"/>
                                        </p:tgtEl>
                                        <p:attrNameLst>
                                          <p:attrName>style.visibility</p:attrName>
                                        </p:attrNameLst>
                                      </p:cBhvr>
                                      <p:to>
                                        <p:strVal val="visible"/>
                                      </p:to>
                                    </p:set>
                                    <p:animEffect transition="in" filter="dissolve">
                                      <p:cBhvr>
                                        <p:cTn id="53" dur="500"/>
                                        <p:tgtEl>
                                          <p:spTgt spid="36"/>
                                        </p:tgtEl>
                                      </p:cBhvr>
                                    </p:animEffect>
                                  </p:childTnLst>
                                </p:cTn>
                              </p:par>
                              <p:par>
                                <p:cTn id="54" presetID="9" presetClass="entr" presetSubtype="0" fill="hold" nodeType="with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dissolve">
                                      <p:cBhvr>
                                        <p:cTn id="56" dur="500"/>
                                        <p:tgtEl>
                                          <p:spTgt spid="26"/>
                                        </p:tgtEl>
                                      </p:cBhvr>
                                    </p:animEffect>
                                  </p:childTnLst>
                                </p:cTn>
                              </p:par>
                              <p:par>
                                <p:cTn id="57" presetID="9" presetClass="entr" presetSubtype="0" fill="hold" nodeType="withEffect">
                                  <p:stCondLst>
                                    <p:cond delay="0"/>
                                  </p:stCondLst>
                                  <p:childTnLst>
                                    <p:set>
                                      <p:cBhvr>
                                        <p:cTn id="58" dur="1" fill="hold">
                                          <p:stCondLst>
                                            <p:cond delay="0"/>
                                          </p:stCondLst>
                                        </p:cTn>
                                        <p:tgtEl>
                                          <p:spTgt spid="46"/>
                                        </p:tgtEl>
                                        <p:attrNameLst>
                                          <p:attrName>style.visibility</p:attrName>
                                        </p:attrNameLst>
                                      </p:cBhvr>
                                      <p:to>
                                        <p:strVal val="visible"/>
                                      </p:to>
                                    </p:set>
                                    <p:animEffect transition="in" filter="dissolve">
                                      <p:cBhvr>
                                        <p:cTn id="59" dur="500"/>
                                        <p:tgtEl>
                                          <p:spTgt spid="46"/>
                                        </p:tgtEl>
                                      </p:cBhvr>
                                    </p:animEffect>
                                  </p:childTnLst>
                                </p:cTn>
                              </p:par>
                              <p:par>
                                <p:cTn id="60" presetID="9" presetClass="entr" presetSubtype="0" fill="hold" nodeType="with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dissolve">
                                      <p:cBhvr>
                                        <p:cTn id="62" dur="500"/>
                                        <p:tgtEl>
                                          <p:spTgt spid="29"/>
                                        </p:tgtEl>
                                      </p:cBhvr>
                                    </p:animEffect>
                                  </p:childTnLst>
                                </p:cTn>
                              </p:par>
                              <p:par>
                                <p:cTn id="63" presetID="9" presetClass="entr" presetSubtype="0" fill="hold" nodeType="withEffect">
                                  <p:stCondLst>
                                    <p:cond delay="0"/>
                                  </p:stCondLst>
                                  <p:childTnLst>
                                    <p:set>
                                      <p:cBhvr>
                                        <p:cTn id="64" dur="1" fill="hold">
                                          <p:stCondLst>
                                            <p:cond delay="0"/>
                                          </p:stCondLst>
                                        </p:cTn>
                                        <p:tgtEl>
                                          <p:spTgt spid="48"/>
                                        </p:tgtEl>
                                        <p:attrNameLst>
                                          <p:attrName>style.visibility</p:attrName>
                                        </p:attrNameLst>
                                      </p:cBhvr>
                                      <p:to>
                                        <p:strVal val="visible"/>
                                      </p:to>
                                    </p:set>
                                    <p:animEffect transition="in" filter="dissolve">
                                      <p:cBhvr>
                                        <p:cTn id="65" dur="500"/>
                                        <p:tgtEl>
                                          <p:spTgt spid="48"/>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55"/>
                                        </p:tgtEl>
                                        <p:attrNameLst>
                                          <p:attrName>style.visibility</p:attrName>
                                        </p:attrNameLst>
                                      </p:cBhvr>
                                      <p:to>
                                        <p:strVal val="visible"/>
                                      </p:to>
                                    </p:set>
                                    <p:animEffect transition="in" filter="dissolve">
                                      <p:cBhvr>
                                        <p:cTn id="68" dur="500"/>
                                        <p:tgtEl>
                                          <p:spTgt spid="55"/>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54"/>
                                        </p:tgtEl>
                                        <p:attrNameLst>
                                          <p:attrName>style.visibility</p:attrName>
                                        </p:attrNameLst>
                                      </p:cBhvr>
                                      <p:to>
                                        <p:strVal val="visible"/>
                                      </p:to>
                                    </p:set>
                                    <p:animEffect transition="in" filter="dissolve">
                                      <p:cBhvr>
                                        <p:cTn id="71" dur="500"/>
                                        <p:tgtEl>
                                          <p:spTgt spid="54"/>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xit" presetSubtype="0" fill="hold" grpId="1" nodeType="clickEffect">
                                  <p:stCondLst>
                                    <p:cond delay="0"/>
                                  </p:stCondLst>
                                  <p:childTnLst>
                                    <p:animEffect transition="out" filter="dissolve">
                                      <p:cBhvr>
                                        <p:cTn id="75" dur="500"/>
                                        <p:tgtEl>
                                          <p:spTgt spid="36"/>
                                        </p:tgtEl>
                                      </p:cBhvr>
                                    </p:animEffect>
                                    <p:set>
                                      <p:cBhvr>
                                        <p:cTn id="76" dur="1" fill="hold">
                                          <p:stCondLst>
                                            <p:cond delay="499"/>
                                          </p:stCondLst>
                                        </p:cTn>
                                        <p:tgtEl>
                                          <p:spTgt spid="36"/>
                                        </p:tgtEl>
                                        <p:attrNameLst>
                                          <p:attrName>style.visibility</p:attrName>
                                        </p:attrNameLst>
                                      </p:cBhvr>
                                      <p:to>
                                        <p:strVal val="hidden"/>
                                      </p:to>
                                    </p:set>
                                  </p:childTnLst>
                                </p:cTn>
                              </p:par>
                              <p:par>
                                <p:cTn id="77" presetID="9" presetClass="exit" presetSubtype="0" fill="hold" nodeType="withEffect">
                                  <p:stCondLst>
                                    <p:cond delay="0"/>
                                  </p:stCondLst>
                                  <p:childTnLst>
                                    <p:animEffect transition="out" filter="dissolve">
                                      <p:cBhvr>
                                        <p:cTn id="78" dur="500"/>
                                        <p:tgtEl>
                                          <p:spTgt spid="26"/>
                                        </p:tgtEl>
                                      </p:cBhvr>
                                    </p:animEffect>
                                    <p:set>
                                      <p:cBhvr>
                                        <p:cTn id="79" dur="1" fill="hold">
                                          <p:stCondLst>
                                            <p:cond delay="499"/>
                                          </p:stCondLst>
                                        </p:cTn>
                                        <p:tgtEl>
                                          <p:spTgt spid="26"/>
                                        </p:tgtEl>
                                        <p:attrNameLst>
                                          <p:attrName>style.visibility</p:attrName>
                                        </p:attrNameLst>
                                      </p:cBhvr>
                                      <p:to>
                                        <p:strVal val="hidden"/>
                                      </p:to>
                                    </p:set>
                                  </p:childTnLst>
                                </p:cTn>
                              </p:par>
                              <p:par>
                                <p:cTn id="80" presetID="9" presetClass="exit" presetSubtype="0" fill="hold" nodeType="withEffect">
                                  <p:stCondLst>
                                    <p:cond delay="0"/>
                                  </p:stCondLst>
                                  <p:childTnLst>
                                    <p:animEffect transition="out" filter="dissolve">
                                      <p:cBhvr>
                                        <p:cTn id="81" dur="500"/>
                                        <p:tgtEl>
                                          <p:spTgt spid="46"/>
                                        </p:tgtEl>
                                      </p:cBhvr>
                                    </p:animEffect>
                                    <p:set>
                                      <p:cBhvr>
                                        <p:cTn id="82" dur="1" fill="hold">
                                          <p:stCondLst>
                                            <p:cond delay="499"/>
                                          </p:stCondLst>
                                        </p:cTn>
                                        <p:tgtEl>
                                          <p:spTgt spid="46"/>
                                        </p:tgtEl>
                                        <p:attrNameLst>
                                          <p:attrName>style.visibility</p:attrName>
                                        </p:attrNameLst>
                                      </p:cBhvr>
                                      <p:to>
                                        <p:strVal val="hidden"/>
                                      </p:to>
                                    </p:set>
                                  </p:childTnLst>
                                </p:cTn>
                              </p:par>
                              <p:par>
                                <p:cTn id="83" presetID="9" presetClass="exit" presetSubtype="0" fill="hold" nodeType="withEffect">
                                  <p:stCondLst>
                                    <p:cond delay="0"/>
                                  </p:stCondLst>
                                  <p:childTnLst>
                                    <p:animEffect transition="out" filter="dissolve">
                                      <p:cBhvr>
                                        <p:cTn id="84" dur="500"/>
                                        <p:tgtEl>
                                          <p:spTgt spid="29"/>
                                        </p:tgtEl>
                                      </p:cBhvr>
                                    </p:animEffect>
                                    <p:set>
                                      <p:cBhvr>
                                        <p:cTn id="85" dur="1" fill="hold">
                                          <p:stCondLst>
                                            <p:cond delay="499"/>
                                          </p:stCondLst>
                                        </p:cTn>
                                        <p:tgtEl>
                                          <p:spTgt spid="29"/>
                                        </p:tgtEl>
                                        <p:attrNameLst>
                                          <p:attrName>style.visibility</p:attrName>
                                        </p:attrNameLst>
                                      </p:cBhvr>
                                      <p:to>
                                        <p:strVal val="hidden"/>
                                      </p:to>
                                    </p:set>
                                  </p:childTnLst>
                                </p:cTn>
                              </p:par>
                              <p:par>
                                <p:cTn id="86" presetID="9" presetClass="exit" presetSubtype="0" fill="hold" nodeType="withEffect">
                                  <p:stCondLst>
                                    <p:cond delay="0"/>
                                  </p:stCondLst>
                                  <p:childTnLst>
                                    <p:animEffect transition="out" filter="dissolve">
                                      <p:cBhvr>
                                        <p:cTn id="87" dur="500"/>
                                        <p:tgtEl>
                                          <p:spTgt spid="48"/>
                                        </p:tgtEl>
                                      </p:cBhvr>
                                    </p:animEffect>
                                    <p:set>
                                      <p:cBhvr>
                                        <p:cTn id="88" dur="1" fill="hold">
                                          <p:stCondLst>
                                            <p:cond delay="499"/>
                                          </p:stCondLst>
                                        </p:cTn>
                                        <p:tgtEl>
                                          <p:spTgt spid="48"/>
                                        </p:tgtEl>
                                        <p:attrNameLst>
                                          <p:attrName>style.visibility</p:attrName>
                                        </p:attrNameLst>
                                      </p:cBhvr>
                                      <p:to>
                                        <p:strVal val="hidden"/>
                                      </p:to>
                                    </p:set>
                                  </p:childTnLst>
                                </p:cTn>
                              </p:par>
                              <p:par>
                                <p:cTn id="89" presetID="9" presetClass="exit" presetSubtype="0" fill="hold" grpId="1" nodeType="withEffect">
                                  <p:stCondLst>
                                    <p:cond delay="0"/>
                                  </p:stCondLst>
                                  <p:childTnLst>
                                    <p:animEffect transition="out" filter="dissolve">
                                      <p:cBhvr>
                                        <p:cTn id="90" dur="500"/>
                                        <p:tgtEl>
                                          <p:spTgt spid="55"/>
                                        </p:tgtEl>
                                      </p:cBhvr>
                                    </p:animEffect>
                                    <p:set>
                                      <p:cBhvr>
                                        <p:cTn id="91" dur="1" fill="hold">
                                          <p:stCondLst>
                                            <p:cond delay="499"/>
                                          </p:stCondLst>
                                        </p:cTn>
                                        <p:tgtEl>
                                          <p:spTgt spid="55"/>
                                        </p:tgtEl>
                                        <p:attrNameLst>
                                          <p:attrName>style.visibility</p:attrName>
                                        </p:attrNameLst>
                                      </p:cBhvr>
                                      <p:to>
                                        <p:strVal val="hidden"/>
                                      </p:to>
                                    </p:set>
                                  </p:childTnLst>
                                </p:cTn>
                              </p:par>
                              <p:par>
                                <p:cTn id="92" presetID="9" presetClass="exit" presetSubtype="0" fill="hold" grpId="1" nodeType="withEffect">
                                  <p:stCondLst>
                                    <p:cond delay="0"/>
                                  </p:stCondLst>
                                  <p:childTnLst>
                                    <p:animEffect transition="out" filter="dissolve">
                                      <p:cBhvr>
                                        <p:cTn id="93" dur="500"/>
                                        <p:tgtEl>
                                          <p:spTgt spid="54"/>
                                        </p:tgtEl>
                                      </p:cBhvr>
                                    </p:animEffect>
                                    <p:set>
                                      <p:cBhvr>
                                        <p:cTn id="94" dur="1" fill="hold">
                                          <p:stCondLst>
                                            <p:cond delay="499"/>
                                          </p:stCondLst>
                                        </p:cTn>
                                        <p:tgtEl>
                                          <p:spTgt spid="54"/>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9" presetClass="entr" presetSubtype="0" fill="hold" nodeType="clickEffect">
                                  <p:stCondLst>
                                    <p:cond delay="0"/>
                                  </p:stCondLst>
                                  <p:childTnLst>
                                    <p:set>
                                      <p:cBhvr>
                                        <p:cTn id="98" dur="1" fill="hold">
                                          <p:stCondLst>
                                            <p:cond delay="0"/>
                                          </p:stCondLst>
                                        </p:cTn>
                                        <p:tgtEl>
                                          <p:spTgt spid="28"/>
                                        </p:tgtEl>
                                        <p:attrNameLst>
                                          <p:attrName>style.visibility</p:attrName>
                                        </p:attrNameLst>
                                      </p:cBhvr>
                                      <p:to>
                                        <p:strVal val="visible"/>
                                      </p:to>
                                    </p:set>
                                    <p:animEffect transition="in" filter="dissolve">
                                      <p:cBhvr>
                                        <p:cTn id="99" dur="500"/>
                                        <p:tgtEl>
                                          <p:spTgt spid="28"/>
                                        </p:tgtEl>
                                      </p:cBhvr>
                                    </p:animEffect>
                                  </p:childTnLst>
                                </p:cTn>
                              </p:par>
                              <p:par>
                                <p:cTn id="100" presetID="9" presetClass="entr" presetSubtype="0" fill="hold" grpId="0" nodeType="withEffect">
                                  <p:stCondLst>
                                    <p:cond delay="0"/>
                                  </p:stCondLst>
                                  <p:childTnLst>
                                    <p:set>
                                      <p:cBhvr>
                                        <p:cTn id="101" dur="1" fill="hold">
                                          <p:stCondLst>
                                            <p:cond delay="0"/>
                                          </p:stCondLst>
                                        </p:cTn>
                                        <p:tgtEl>
                                          <p:spTgt spid="37"/>
                                        </p:tgtEl>
                                        <p:attrNameLst>
                                          <p:attrName>style.visibility</p:attrName>
                                        </p:attrNameLst>
                                      </p:cBhvr>
                                      <p:to>
                                        <p:strVal val="visible"/>
                                      </p:to>
                                    </p:set>
                                    <p:animEffect transition="in" filter="dissolve">
                                      <p:cBhvr>
                                        <p:cTn id="102" dur="500"/>
                                        <p:tgtEl>
                                          <p:spTgt spid="37"/>
                                        </p:tgtEl>
                                      </p:cBhvr>
                                    </p:animEffect>
                                  </p:childTnLst>
                                </p:cTn>
                              </p:par>
                              <p:par>
                                <p:cTn id="103" presetID="9" presetClass="entr" presetSubtype="0" fill="hold" nodeType="withEffect">
                                  <p:stCondLst>
                                    <p:cond delay="0"/>
                                  </p:stCondLst>
                                  <p:childTnLst>
                                    <p:set>
                                      <p:cBhvr>
                                        <p:cTn id="104" dur="1" fill="hold">
                                          <p:stCondLst>
                                            <p:cond delay="0"/>
                                          </p:stCondLst>
                                        </p:cTn>
                                        <p:tgtEl>
                                          <p:spTgt spid="52"/>
                                        </p:tgtEl>
                                        <p:attrNameLst>
                                          <p:attrName>style.visibility</p:attrName>
                                        </p:attrNameLst>
                                      </p:cBhvr>
                                      <p:to>
                                        <p:strVal val="visible"/>
                                      </p:to>
                                    </p:set>
                                    <p:animEffect transition="in" filter="dissolve">
                                      <p:cBhvr>
                                        <p:cTn id="105" dur="500"/>
                                        <p:tgtEl>
                                          <p:spTgt spid="52"/>
                                        </p:tgtEl>
                                      </p:cBhvr>
                                    </p:animEffect>
                                  </p:childTnLst>
                                </p:cTn>
                              </p:par>
                              <p:par>
                                <p:cTn id="106" presetID="9" presetClass="entr" presetSubtype="0" fill="hold" nodeType="withEffect">
                                  <p:stCondLst>
                                    <p:cond delay="0"/>
                                  </p:stCondLst>
                                  <p:childTnLst>
                                    <p:set>
                                      <p:cBhvr>
                                        <p:cTn id="107" dur="1" fill="hold">
                                          <p:stCondLst>
                                            <p:cond delay="0"/>
                                          </p:stCondLst>
                                        </p:cTn>
                                        <p:tgtEl>
                                          <p:spTgt spid="24"/>
                                        </p:tgtEl>
                                        <p:attrNameLst>
                                          <p:attrName>style.visibility</p:attrName>
                                        </p:attrNameLst>
                                      </p:cBhvr>
                                      <p:to>
                                        <p:strVal val="visible"/>
                                      </p:to>
                                    </p:set>
                                    <p:animEffect transition="in" filter="dissolve">
                                      <p:cBhvr>
                                        <p:cTn id="108" dur="500"/>
                                        <p:tgtEl>
                                          <p:spTgt spid="24"/>
                                        </p:tgtEl>
                                      </p:cBhvr>
                                    </p:animEffect>
                                  </p:childTnLst>
                                </p:cTn>
                              </p:par>
                              <p:par>
                                <p:cTn id="109" presetID="9" presetClass="entr" presetSubtype="0" fill="hold" nodeType="withEffect">
                                  <p:stCondLst>
                                    <p:cond delay="0"/>
                                  </p:stCondLst>
                                  <p:childTnLst>
                                    <p:set>
                                      <p:cBhvr>
                                        <p:cTn id="110" dur="1" fill="hold">
                                          <p:stCondLst>
                                            <p:cond delay="0"/>
                                          </p:stCondLst>
                                        </p:cTn>
                                        <p:tgtEl>
                                          <p:spTgt spid="53"/>
                                        </p:tgtEl>
                                        <p:attrNameLst>
                                          <p:attrName>style.visibility</p:attrName>
                                        </p:attrNameLst>
                                      </p:cBhvr>
                                      <p:to>
                                        <p:strVal val="visible"/>
                                      </p:to>
                                    </p:set>
                                    <p:animEffect transition="in" filter="dissolve">
                                      <p:cBhvr>
                                        <p:cTn id="111" dur="500"/>
                                        <p:tgtEl>
                                          <p:spTgt spid="53"/>
                                        </p:tgtEl>
                                      </p:cBhvr>
                                    </p:animEffect>
                                  </p:childTnLst>
                                </p:cTn>
                              </p:par>
                              <p:par>
                                <p:cTn id="112" presetID="9" presetClass="entr" presetSubtype="0" fill="hold" grpId="0" nodeType="withEffect">
                                  <p:stCondLst>
                                    <p:cond delay="0"/>
                                  </p:stCondLst>
                                  <p:childTnLst>
                                    <p:set>
                                      <p:cBhvr>
                                        <p:cTn id="113" dur="1" fill="hold">
                                          <p:stCondLst>
                                            <p:cond delay="0"/>
                                          </p:stCondLst>
                                        </p:cTn>
                                        <p:tgtEl>
                                          <p:spTgt spid="57"/>
                                        </p:tgtEl>
                                        <p:attrNameLst>
                                          <p:attrName>style.visibility</p:attrName>
                                        </p:attrNameLst>
                                      </p:cBhvr>
                                      <p:to>
                                        <p:strVal val="visible"/>
                                      </p:to>
                                    </p:set>
                                    <p:animEffect transition="in" filter="dissolve">
                                      <p:cBhvr>
                                        <p:cTn id="114" dur="500"/>
                                        <p:tgtEl>
                                          <p:spTgt spid="57"/>
                                        </p:tgtEl>
                                      </p:cBhvr>
                                    </p:animEffect>
                                  </p:childTnLst>
                                </p:cTn>
                              </p:par>
                              <p:par>
                                <p:cTn id="115" presetID="9" presetClass="entr" presetSubtype="0" fill="hold" grpId="0" nodeType="withEffect">
                                  <p:stCondLst>
                                    <p:cond delay="0"/>
                                  </p:stCondLst>
                                  <p:childTnLst>
                                    <p:set>
                                      <p:cBhvr>
                                        <p:cTn id="116" dur="1" fill="hold">
                                          <p:stCondLst>
                                            <p:cond delay="0"/>
                                          </p:stCondLst>
                                        </p:cTn>
                                        <p:tgtEl>
                                          <p:spTgt spid="56"/>
                                        </p:tgtEl>
                                        <p:attrNameLst>
                                          <p:attrName>style.visibility</p:attrName>
                                        </p:attrNameLst>
                                      </p:cBhvr>
                                      <p:to>
                                        <p:strVal val="visible"/>
                                      </p:to>
                                    </p:set>
                                    <p:animEffect transition="in" filter="dissolve">
                                      <p:cBhvr>
                                        <p:cTn id="117" dur="500"/>
                                        <p:tgtEl>
                                          <p:spTgt spid="56"/>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xit" presetSubtype="0" fill="hold" nodeType="clickEffect">
                                  <p:stCondLst>
                                    <p:cond delay="0"/>
                                  </p:stCondLst>
                                  <p:childTnLst>
                                    <p:animEffect transition="out" filter="dissolve">
                                      <p:cBhvr>
                                        <p:cTn id="121" dur="500"/>
                                        <p:tgtEl>
                                          <p:spTgt spid="28"/>
                                        </p:tgtEl>
                                      </p:cBhvr>
                                    </p:animEffect>
                                    <p:set>
                                      <p:cBhvr>
                                        <p:cTn id="122" dur="1" fill="hold">
                                          <p:stCondLst>
                                            <p:cond delay="499"/>
                                          </p:stCondLst>
                                        </p:cTn>
                                        <p:tgtEl>
                                          <p:spTgt spid="28"/>
                                        </p:tgtEl>
                                        <p:attrNameLst>
                                          <p:attrName>style.visibility</p:attrName>
                                        </p:attrNameLst>
                                      </p:cBhvr>
                                      <p:to>
                                        <p:strVal val="hidden"/>
                                      </p:to>
                                    </p:set>
                                  </p:childTnLst>
                                </p:cTn>
                              </p:par>
                              <p:par>
                                <p:cTn id="123" presetID="9" presetClass="exit" presetSubtype="0" fill="hold" grpId="1" nodeType="withEffect">
                                  <p:stCondLst>
                                    <p:cond delay="0"/>
                                  </p:stCondLst>
                                  <p:childTnLst>
                                    <p:animEffect transition="out" filter="dissolve">
                                      <p:cBhvr>
                                        <p:cTn id="124" dur="500"/>
                                        <p:tgtEl>
                                          <p:spTgt spid="37"/>
                                        </p:tgtEl>
                                      </p:cBhvr>
                                    </p:animEffect>
                                    <p:set>
                                      <p:cBhvr>
                                        <p:cTn id="125" dur="1" fill="hold">
                                          <p:stCondLst>
                                            <p:cond delay="499"/>
                                          </p:stCondLst>
                                        </p:cTn>
                                        <p:tgtEl>
                                          <p:spTgt spid="37"/>
                                        </p:tgtEl>
                                        <p:attrNameLst>
                                          <p:attrName>style.visibility</p:attrName>
                                        </p:attrNameLst>
                                      </p:cBhvr>
                                      <p:to>
                                        <p:strVal val="hidden"/>
                                      </p:to>
                                    </p:set>
                                  </p:childTnLst>
                                </p:cTn>
                              </p:par>
                              <p:par>
                                <p:cTn id="126" presetID="9" presetClass="exit" presetSubtype="0" fill="hold" nodeType="withEffect">
                                  <p:stCondLst>
                                    <p:cond delay="0"/>
                                  </p:stCondLst>
                                  <p:childTnLst>
                                    <p:animEffect transition="out" filter="dissolve">
                                      <p:cBhvr>
                                        <p:cTn id="127" dur="500"/>
                                        <p:tgtEl>
                                          <p:spTgt spid="52"/>
                                        </p:tgtEl>
                                      </p:cBhvr>
                                    </p:animEffect>
                                    <p:set>
                                      <p:cBhvr>
                                        <p:cTn id="128" dur="1" fill="hold">
                                          <p:stCondLst>
                                            <p:cond delay="499"/>
                                          </p:stCondLst>
                                        </p:cTn>
                                        <p:tgtEl>
                                          <p:spTgt spid="52"/>
                                        </p:tgtEl>
                                        <p:attrNameLst>
                                          <p:attrName>style.visibility</p:attrName>
                                        </p:attrNameLst>
                                      </p:cBhvr>
                                      <p:to>
                                        <p:strVal val="hidden"/>
                                      </p:to>
                                    </p:set>
                                  </p:childTnLst>
                                </p:cTn>
                              </p:par>
                              <p:par>
                                <p:cTn id="129" presetID="9" presetClass="exit" presetSubtype="0" fill="hold" nodeType="withEffect">
                                  <p:stCondLst>
                                    <p:cond delay="0"/>
                                  </p:stCondLst>
                                  <p:childTnLst>
                                    <p:animEffect transition="out" filter="dissolve">
                                      <p:cBhvr>
                                        <p:cTn id="130" dur="500"/>
                                        <p:tgtEl>
                                          <p:spTgt spid="24"/>
                                        </p:tgtEl>
                                      </p:cBhvr>
                                    </p:animEffect>
                                    <p:set>
                                      <p:cBhvr>
                                        <p:cTn id="131" dur="1" fill="hold">
                                          <p:stCondLst>
                                            <p:cond delay="499"/>
                                          </p:stCondLst>
                                        </p:cTn>
                                        <p:tgtEl>
                                          <p:spTgt spid="24"/>
                                        </p:tgtEl>
                                        <p:attrNameLst>
                                          <p:attrName>style.visibility</p:attrName>
                                        </p:attrNameLst>
                                      </p:cBhvr>
                                      <p:to>
                                        <p:strVal val="hidden"/>
                                      </p:to>
                                    </p:set>
                                  </p:childTnLst>
                                </p:cTn>
                              </p:par>
                              <p:par>
                                <p:cTn id="132" presetID="9" presetClass="exit" presetSubtype="0" fill="hold" nodeType="withEffect">
                                  <p:stCondLst>
                                    <p:cond delay="0"/>
                                  </p:stCondLst>
                                  <p:childTnLst>
                                    <p:animEffect transition="out" filter="dissolve">
                                      <p:cBhvr>
                                        <p:cTn id="133" dur="500"/>
                                        <p:tgtEl>
                                          <p:spTgt spid="53"/>
                                        </p:tgtEl>
                                      </p:cBhvr>
                                    </p:animEffect>
                                    <p:set>
                                      <p:cBhvr>
                                        <p:cTn id="134" dur="1" fill="hold">
                                          <p:stCondLst>
                                            <p:cond delay="499"/>
                                          </p:stCondLst>
                                        </p:cTn>
                                        <p:tgtEl>
                                          <p:spTgt spid="53"/>
                                        </p:tgtEl>
                                        <p:attrNameLst>
                                          <p:attrName>style.visibility</p:attrName>
                                        </p:attrNameLst>
                                      </p:cBhvr>
                                      <p:to>
                                        <p:strVal val="hidden"/>
                                      </p:to>
                                    </p:set>
                                  </p:childTnLst>
                                </p:cTn>
                              </p:par>
                              <p:par>
                                <p:cTn id="135" presetID="9" presetClass="exit" presetSubtype="0" fill="hold" grpId="1" nodeType="withEffect">
                                  <p:stCondLst>
                                    <p:cond delay="0"/>
                                  </p:stCondLst>
                                  <p:childTnLst>
                                    <p:animEffect transition="out" filter="dissolve">
                                      <p:cBhvr>
                                        <p:cTn id="136" dur="500"/>
                                        <p:tgtEl>
                                          <p:spTgt spid="57"/>
                                        </p:tgtEl>
                                      </p:cBhvr>
                                    </p:animEffect>
                                    <p:set>
                                      <p:cBhvr>
                                        <p:cTn id="137" dur="1" fill="hold">
                                          <p:stCondLst>
                                            <p:cond delay="499"/>
                                          </p:stCondLst>
                                        </p:cTn>
                                        <p:tgtEl>
                                          <p:spTgt spid="57"/>
                                        </p:tgtEl>
                                        <p:attrNameLst>
                                          <p:attrName>style.visibility</p:attrName>
                                        </p:attrNameLst>
                                      </p:cBhvr>
                                      <p:to>
                                        <p:strVal val="hidden"/>
                                      </p:to>
                                    </p:set>
                                  </p:childTnLst>
                                </p:cTn>
                              </p:par>
                              <p:par>
                                <p:cTn id="138" presetID="9" presetClass="exit" presetSubtype="0" fill="hold" grpId="1" nodeType="withEffect">
                                  <p:stCondLst>
                                    <p:cond delay="0"/>
                                  </p:stCondLst>
                                  <p:childTnLst>
                                    <p:animEffect transition="out" filter="dissolve">
                                      <p:cBhvr>
                                        <p:cTn id="139" dur="500"/>
                                        <p:tgtEl>
                                          <p:spTgt spid="56"/>
                                        </p:tgtEl>
                                      </p:cBhvr>
                                    </p:animEffect>
                                    <p:set>
                                      <p:cBhvr>
                                        <p:cTn id="140" dur="1" fill="hold">
                                          <p:stCondLst>
                                            <p:cond delay="499"/>
                                          </p:stCondLst>
                                        </p:cTn>
                                        <p:tgtEl>
                                          <p:spTgt spid="56"/>
                                        </p:tgtEl>
                                        <p:attrNameLst>
                                          <p:attrName>style.visibility</p:attrName>
                                        </p:attrNameLst>
                                      </p:cBhvr>
                                      <p:to>
                                        <p:strVal val="hidden"/>
                                      </p:to>
                                    </p:set>
                                  </p:childTnLst>
                                </p:cTn>
                              </p:par>
                            </p:childTnLst>
                          </p:cTn>
                        </p:par>
                      </p:childTnLst>
                    </p:cTn>
                  </p:par>
                  <p:par>
                    <p:cTn id="141" fill="hold">
                      <p:stCondLst>
                        <p:cond delay="indefinite"/>
                      </p:stCondLst>
                      <p:childTnLst>
                        <p:par>
                          <p:cTn id="142" fill="hold">
                            <p:stCondLst>
                              <p:cond delay="0"/>
                            </p:stCondLst>
                            <p:childTnLst>
                              <p:par>
                                <p:cTn id="143" presetID="9" presetClass="entr" presetSubtype="0" fill="hold" grpId="0" nodeType="clickEffect">
                                  <p:stCondLst>
                                    <p:cond delay="0"/>
                                  </p:stCondLst>
                                  <p:childTnLst>
                                    <p:set>
                                      <p:cBhvr>
                                        <p:cTn id="144" dur="1" fill="hold">
                                          <p:stCondLst>
                                            <p:cond delay="0"/>
                                          </p:stCondLst>
                                        </p:cTn>
                                        <p:tgtEl>
                                          <p:spTgt spid="14"/>
                                        </p:tgtEl>
                                        <p:attrNameLst>
                                          <p:attrName>style.visibility</p:attrName>
                                        </p:attrNameLst>
                                      </p:cBhvr>
                                      <p:to>
                                        <p:strVal val="visible"/>
                                      </p:to>
                                    </p:set>
                                    <p:animEffect transition="in" filter="dissolve">
                                      <p:cBhvr>
                                        <p:cTn id="145" dur="500"/>
                                        <p:tgtEl>
                                          <p:spTgt spid="14"/>
                                        </p:tgtEl>
                                      </p:cBhvr>
                                    </p:animEffect>
                                  </p:childTnLst>
                                </p:cTn>
                              </p:par>
                              <p:par>
                                <p:cTn id="146" presetID="9" presetClass="entr" presetSubtype="0" fill="hold" nodeType="withEffect">
                                  <p:stCondLst>
                                    <p:cond delay="0"/>
                                  </p:stCondLst>
                                  <p:childTnLst>
                                    <p:set>
                                      <p:cBhvr>
                                        <p:cTn id="147" dur="1" fill="hold">
                                          <p:stCondLst>
                                            <p:cond delay="0"/>
                                          </p:stCondLst>
                                        </p:cTn>
                                        <p:tgtEl>
                                          <p:spTgt spid="40"/>
                                        </p:tgtEl>
                                        <p:attrNameLst>
                                          <p:attrName>style.visibility</p:attrName>
                                        </p:attrNameLst>
                                      </p:cBhvr>
                                      <p:to>
                                        <p:strVal val="visible"/>
                                      </p:to>
                                    </p:set>
                                    <p:animEffect transition="in" filter="dissolve">
                                      <p:cBhvr>
                                        <p:cTn id="148" dur="500"/>
                                        <p:tgtEl>
                                          <p:spTgt spid="40"/>
                                        </p:tgtEl>
                                      </p:cBhvr>
                                    </p:animEffect>
                                  </p:childTnLst>
                                </p:cTn>
                              </p:par>
                              <p:par>
                                <p:cTn id="149" presetID="9" presetClass="entr" presetSubtype="0" fill="hold" grpId="0" nodeType="withEffect">
                                  <p:stCondLst>
                                    <p:cond delay="0"/>
                                  </p:stCondLst>
                                  <p:childTnLst>
                                    <p:set>
                                      <p:cBhvr>
                                        <p:cTn id="150" dur="1" fill="hold">
                                          <p:stCondLst>
                                            <p:cond delay="0"/>
                                          </p:stCondLst>
                                        </p:cTn>
                                        <p:tgtEl>
                                          <p:spTgt spid="38"/>
                                        </p:tgtEl>
                                        <p:attrNameLst>
                                          <p:attrName>style.visibility</p:attrName>
                                        </p:attrNameLst>
                                      </p:cBhvr>
                                      <p:to>
                                        <p:strVal val="visible"/>
                                      </p:to>
                                    </p:set>
                                    <p:animEffect transition="in" filter="dissolve">
                                      <p:cBhvr>
                                        <p:cTn id="151" dur="500"/>
                                        <p:tgtEl>
                                          <p:spTgt spid="38"/>
                                        </p:tgtEl>
                                      </p:cBhvr>
                                    </p:animEffect>
                                  </p:childTnLst>
                                </p:cTn>
                              </p:par>
                              <p:par>
                                <p:cTn id="152" presetID="9" presetClass="entr" presetSubtype="0" fill="hold" grpId="0" nodeType="withEffect">
                                  <p:stCondLst>
                                    <p:cond delay="0"/>
                                  </p:stCondLst>
                                  <p:childTnLst>
                                    <p:set>
                                      <p:cBhvr>
                                        <p:cTn id="153" dur="1" fill="hold">
                                          <p:stCondLst>
                                            <p:cond delay="0"/>
                                          </p:stCondLst>
                                        </p:cTn>
                                        <p:tgtEl>
                                          <p:spTgt spid="59"/>
                                        </p:tgtEl>
                                        <p:attrNameLst>
                                          <p:attrName>style.visibility</p:attrName>
                                        </p:attrNameLst>
                                      </p:cBhvr>
                                      <p:to>
                                        <p:strVal val="visible"/>
                                      </p:to>
                                    </p:set>
                                    <p:animEffect transition="in" filter="dissolve">
                                      <p:cBhvr>
                                        <p:cTn id="154" dur="500"/>
                                        <p:tgtEl>
                                          <p:spTgt spid="59"/>
                                        </p:tgtEl>
                                      </p:cBhvr>
                                    </p:animEffect>
                                  </p:childTnLst>
                                </p:cTn>
                              </p:par>
                              <p:par>
                                <p:cTn id="155" presetID="9" presetClass="entr" presetSubtype="0" fill="hold" grpId="0" nodeType="withEffect">
                                  <p:stCondLst>
                                    <p:cond delay="0"/>
                                  </p:stCondLst>
                                  <p:childTnLst>
                                    <p:set>
                                      <p:cBhvr>
                                        <p:cTn id="156" dur="1" fill="hold">
                                          <p:stCondLst>
                                            <p:cond delay="0"/>
                                          </p:stCondLst>
                                        </p:cTn>
                                        <p:tgtEl>
                                          <p:spTgt spid="60"/>
                                        </p:tgtEl>
                                        <p:attrNameLst>
                                          <p:attrName>style.visibility</p:attrName>
                                        </p:attrNameLst>
                                      </p:cBhvr>
                                      <p:to>
                                        <p:strVal val="visible"/>
                                      </p:to>
                                    </p:set>
                                    <p:animEffect transition="in" filter="dissolve">
                                      <p:cBhvr>
                                        <p:cTn id="157"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3" grpId="1" animBg="1"/>
      <p:bldP spid="34" grpId="0"/>
      <p:bldP spid="34" grpId="1"/>
      <p:bldP spid="36" grpId="0"/>
      <p:bldP spid="36" grpId="1"/>
      <p:bldP spid="37" grpId="0"/>
      <p:bldP spid="37" grpId="1"/>
      <p:bldP spid="38" grpId="0"/>
      <p:bldP spid="51" grpId="0"/>
      <p:bldP spid="51" grpId="1"/>
      <p:bldP spid="54" grpId="0" animBg="1"/>
      <p:bldP spid="54" grpId="1" animBg="1"/>
      <p:bldP spid="55" grpId="0"/>
      <p:bldP spid="55" grpId="1"/>
      <p:bldP spid="56" grpId="0" animBg="1"/>
      <p:bldP spid="56" grpId="1" animBg="1"/>
      <p:bldP spid="57" grpId="0"/>
      <p:bldP spid="57" grpId="1"/>
      <p:bldP spid="59" grpId="0" animBg="1"/>
      <p:bldP spid="60" grpId="0"/>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ctrTitle"/>
          </p:nvPr>
        </p:nvSpPr>
        <p:spPr>
          <a:xfrm>
            <a:off x="319686" y="3082248"/>
            <a:ext cx="4094400" cy="1554252"/>
          </a:xfrm>
          <a:prstGeom prst="rect">
            <a:avLst/>
          </a:prstGeom>
        </p:spPr>
        <p:txBody>
          <a:bodyPr lIns="91425" tIns="91425" rIns="91425" bIns="91425" anchor="b" anchorCtr="0">
            <a:noAutofit/>
          </a:bodyPr>
          <a:lstStyle/>
          <a:p>
            <a:pPr lvl="0"/>
            <a:r>
              <a:rPr lang="en" dirty="0"/>
              <a:t>ADVANTAGES OF PROPOSED TECHNOLOGY</a:t>
            </a:r>
          </a:p>
        </p:txBody>
      </p:sp>
      <p:sp>
        <p:nvSpPr>
          <p:cNvPr id="224" name="Shape 22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21</a:t>
            </a:fld>
            <a:endParaRPr lang="en"/>
          </a:p>
        </p:txBody>
      </p:sp>
    </p:spTree>
    <p:extLst>
      <p:ext uri="{BB962C8B-B14F-4D97-AF65-F5344CB8AC3E}">
        <p14:creationId xmlns:p14="http://schemas.microsoft.com/office/powerpoint/2010/main" val="660090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814275" y="392575"/>
            <a:ext cx="5492400" cy="766200"/>
          </a:xfrm>
          <a:prstGeom prst="rect">
            <a:avLst/>
          </a:prstGeom>
        </p:spPr>
        <p:txBody>
          <a:bodyPr lIns="91425" tIns="91425" rIns="91425" bIns="91425" anchor="ctr" anchorCtr="0">
            <a:noAutofit/>
          </a:bodyPr>
          <a:lstStyle/>
          <a:p>
            <a:pPr lvl="0">
              <a:spcBef>
                <a:spcPts val="0"/>
              </a:spcBef>
              <a:buNone/>
            </a:pPr>
            <a:r>
              <a:rPr lang="en" sz="1800" dirty="0"/>
              <a:t>ADVANTAGES</a:t>
            </a:r>
          </a:p>
        </p:txBody>
      </p:sp>
      <p:sp>
        <p:nvSpPr>
          <p:cNvPr id="238" name="Shape 238"/>
          <p:cNvSpPr txBox="1">
            <a:spLocks noGrp="1"/>
          </p:cNvSpPr>
          <p:nvPr>
            <p:ph type="body" idx="1"/>
          </p:nvPr>
        </p:nvSpPr>
        <p:spPr>
          <a:xfrm>
            <a:off x="628639" y="1347162"/>
            <a:ext cx="7826991" cy="3145500"/>
          </a:xfrm>
          <a:prstGeom prst="rect">
            <a:avLst/>
          </a:prstGeom>
        </p:spPr>
        <p:txBody>
          <a:bodyPr lIns="91425" tIns="91425" rIns="91425" bIns="91425" anchor="ctr" anchorCtr="0">
            <a:noAutofit/>
          </a:bodyPr>
          <a:lstStyle/>
          <a:p>
            <a:pPr algn="just">
              <a:spcAft>
                <a:spcPts val="600"/>
              </a:spcAft>
              <a:buNone/>
            </a:pPr>
            <a:r>
              <a:rPr lang="en-US" sz="1600" dirty="0"/>
              <a:t>This technology works with ordinary mobile phone, user need not to have a GPS enabled mobile with him.</a:t>
            </a:r>
          </a:p>
          <a:p>
            <a:pPr algn="just">
              <a:spcAft>
                <a:spcPts val="600"/>
              </a:spcAft>
              <a:buNone/>
            </a:pPr>
            <a:endParaRPr lang="en-US" sz="1600" dirty="0"/>
          </a:p>
          <a:p>
            <a:pPr algn="just">
              <a:spcAft>
                <a:spcPts val="600"/>
              </a:spcAft>
              <a:buNone/>
            </a:pPr>
            <a:r>
              <a:rPr lang="en" sz="1600" dirty="0"/>
              <a:t>This technology can be used to provide various location based value added services, Using this technology telecom and service provider com</a:t>
            </a:r>
            <a:r>
              <a:rPr lang="en-US" sz="1600" dirty="0"/>
              <a:t>pa</a:t>
            </a:r>
            <a:r>
              <a:rPr lang="en" sz="1600" dirty="0"/>
              <a:t>nies can reach out to customers section which is not using these services till now.</a:t>
            </a:r>
          </a:p>
          <a:p>
            <a:pPr algn="just">
              <a:spcAft>
                <a:spcPts val="600"/>
              </a:spcAft>
              <a:buNone/>
            </a:pPr>
            <a:endParaRPr lang="en" sz="1600" dirty="0"/>
          </a:p>
          <a:p>
            <a:pPr algn="just">
              <a:spcAft>
                <a:spcPts val="600"/>
              </a:spcAft>
              <a:buNone/>
            </a:pPr>
            <a:r>
              <a:rPr lang="en" sz="1600" dirty="0"/>
              <a:t>This innovation can make life easier and happier for everyone as most of the mobile phone users in India are using ordinary mobile phones.</a:t>
            </a:r>
          </a:p>
        </p:txBody>
      </p:sp>
      <p:sp>
        <p:nvSpPr>
          <p:cNvPr id="239" name="Shape 239"/>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22</a:t>
            </a:fld>
            <a:endParaRPr lang="en"/>
          </a:p>
        </p:txBody>
      </p:sp>
      <p:grpSp>
        <p:nvGrpSpPr>
          <p:cNvPr id="37" name="Shape 620"/>
          <p:cNvGrpSpPr/>
          <p:nvPr/>
        </p:nvGrpSpPr>
        <p:grpSpPr>
          <a:xfrm>
            <a:off x="471819" y="538838"/>
            <a:ext cx="270294" cy="382821"/>
            <a:chOff x="3979850" y="1598950"/>
            <a:chExt cx="356825" cy="505375"/>
          </a:xfrm>
        </p:grpSpPr>
        <p:sp>
          <p:nvSpPr>
            <p:cNvPr id="38" name="Shape 621"/>
            <p:cNvSpPr/>
            <p:nvPr/>
          </p:nvSpPr>
          <p:spPr>
            <a:xfrm>
              <a:off x="3979850" y="1602600"/>
              <a:ext cx="44475" cy="501725"/>
            </a:xfrm>
            <a:custGeom>
              <a:avLst/>
              <a:gdLst/>
              <a:ahLst/>
              <a:cxnLst/>
              <a:rect l="0" t="0" r="0" b="0"/>
              <a:pathLst>
                <a:path w="1779" h="20069" fill="none" extrusionOk="0">
                  <a:moveTo>
                    <a:pt x="1778" y="20069"/>
                  </a:moveTo>
                  <a:lnTo>
                    <a:pt x="1778" y="488"/>
                  </a:lnTo>
                  <a:lnTo>
                    <a:pt x="1778" y="488"/>
                  </a:lnTo>
                  <a:lnTo>
                    <a:pt x="1778" y="390"/>
                  </a:lnTo>
                  <a:lnTo>
                    <a:pt x="1730" y="293"/>
                  </a:lnTo>
                  <a:lnTo>
                    <a:pt x="1705" y="220"/>
                  </a:lnTo>
                  <a:lnTo>
                    <a:pt x="1632" y="147"/>
                  </a:lnTo>
                  <a:lnTo>
                    <a:pt x="1559" y="74"/>
                  </a:lnTo>
                  <a:lnTo>
                    <a:pt x="1486" y="25"/>
                  </a:lnTo>
                  <a:lnTo>
                    <a:pt x="1389" y="0"/>
                  </a:lnTo>
                  <a:lnTo>
                    <a:pt x="1291" y="0"/>
                  </a:lnTo>
                  <a:lnTo>
                    <a:pt x="488" y="0"/>
                  </a:lnTo>
                  <a:lnTo>
                    <a:pt x="488" y="0"/>
                  </a:lnTo>
                  <a:lnTo>
                    <a:pt x="390" y="0"/>
                  </a:lnTo>
                  <a:lnTo>
                    <a:pt x="293" y="25"/>
                  </a:lnTo>
                  <a:lnTo>
                    <a:pt x="220" y="74"/>
                  </a:lnTo>
                  <a:lnTo>
                    <a:pt x="147" y="147"/>
                  </a:lnTo>
                  <a:lnTo>
                    <a:pt x="98" y="220"/>
                  </a:lnTo>
                  <a:lnTo>
                    <a:pt x="49" y="293"/>
                  </a:lnTo>
                  <a:lnTo>
                    <a:pt x="25" y="390"/>
                  </a:lnTo>
                  <a:lnTo>
                    <a:pt x="1" y="488"/>
                  </a:lnTo>
                  <a:lnTo>
                    <a:pt x="1" y="20069"/>
                  </a:lnTo>
                  <a:lnTo>
                    <a:pt x="1778" y="20069"/>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9" name="Shape 622"/>
            <p:cNvSpPr/>
            <p:nvPr/>
          </p:nvSpPr>
          <p:spPr>
            <a:xfrm>
              <a:off x="4037075" y="1598950"/>
              <a:ext cx="299600" cy="228950"/>
            </a:xfrm>
            <a:custGeom>
              <a:avLst/>
              <a:gdLst/>
              <a:ahLst/>
              <a:cxnLst/>
              <a:rect l="0" t="0" r="0" b="0"/>
              <a:pathLst>
                <a:path w="11984" h="9158" fill="none" extrusionOk="0">
                  <a:moveTo>
                    <a:pt x="1" y="8403"/>
                  </a:moveTo>
                  <a:lnTo>
                    <a:pt x="1" y="8403"/>
                  </a:lnTo>
                  <a:lnTo>
                    <a:pt x="366" y="8184"/>
                  </a:lnTo>
                  <a:lnTo>
                    <a:pt x="732" y="8013"/>
                  </a:lnTo>
                  <a:lnTo>
                    <a:pt x="1097" y="7867"/>
                  </a:lnTo>
                  <a:lnTo>
                    <a:pt x="1438" y="7770"/>
                  </a:lnTo>
                  <a:lnTo>
                    <a:pt x="1803" y="7696"/>
                  </a:lnTo>
                  <a:lnTo>
                    <a:pt x="2168" y="7672"/>
                  </a:lnTo>
                  <a:lnTo>
                    <a:pt x="2534" y="7648"/>
                  </a:lnTo>
                  <a:lnTo>
                    <a:pt x="2875" y="7672"/>
                  </a:lnTo>
                  <a:lnTo>
                    <a:pt x="3240" y="7696"/>
                  </a:lnTo>
                  <a:lnTo>
                    <a:pt x="3605" y="7745"/>
                  </a:lnTo>
                  <a:lnTo>
                    <a:pt x="3971" y="7818"/>
                  </a:lnTo>
                  <a:lnTo>
                    <a:pt x="4312" y="7891"/>
                  </a:lnTo>
                  <a:lnTo>
                    <a:pt x="5042" y="8111"/>
                  </a:lnTo>
                  <a:lnTo>
                    <a:pt x="5749" y="8330"/>
                  </a:lnTo>
                  <a:lnTo>
                    <a:pt x="6479" y="8549"/>
                  </a:lnTo>
                  <a:lnTo>
                    <a:pt x="7186" y="8768"/>
                  </a:lnTo>
                  <a:lnTo>
                    <a:pt x="7916" y="8963"/>
                  </a:lnTo>
                  <a:lnTo>
                    <a:pt x="8282" y="9036"/>
                  </a:lnTo>
                  <a:lnTo>
                    <a:pt x="8623" y="9085"/>
                  </a:lnTo>
                  <a:lnTo>
                    <a:pt x="8988" y="9133"/>
                  </a:lnTo>
                  <a:lnTo>
                    <a:pt x="9353" y="9158"/>
                  </a:lnTo>
                  <a:lnTo>
                    <a:pt x="9719" y="9133"/>
                  </a:lnTo>
                  <a:lnTo>
                    <a:pt x="10059" y="9109"/>
                  </a:lnTo>
                  <a:lnTo>
                    <a:pt x="10425" y="9060"/>
                  </a:lnTo>
                  <a:lnTo>
                    <a:pt x="10790" y="8963"/>
                  </a:lnTo>
                  <a:lnTo>
                    <a:pt x="11155" y="8841"/>
                  </a:lnTo>
                  <a:lnTo>
                    <a:pt x="11496" y="8671"/>
                  </a:lnTo>
                  <a:lnTo>
                    <a:pt x="11496" y="8671"/>
                  </a:lnTo>
                  <a:lnTo>
                    <a:pt x="11667" y="8573"/>
                  </a:lnTo>
                  <a:lnTo>
                    <a:pt x="11789" y="8476"/>
                  </a:lnTo>
                  <a:lnTo>
                    <a:pt x="11862" y="8354"/>
                  </a:lnTo>
                  <a:lnTo>
                    <a:pt x="11935" y="8232"/>
                  </a:lnTo>
                  <a:lnTo>
                    <a:pt x="11984" y="8111"/>
                  </a:lnTo>
                  <a:lnTo>
                    <a:pt x="11984" y="7989"/>
                  </a:lnTo>
                  <a:lnTo>
                    <a:pt x="11935" y="7891"/>
                  </a:lnTo>
                  <a:lnTo>
                    <a:pt x="11886" y="7794"/>
                  </a:lnTo>
                  <a:lnTo>
                    <a:pt x="11886" y="7794"/>
                  </a:lnTo>
                  <a:lnTo>
                    <a:pt x="11496" y="7404"/>
                  </a:lnTo>
                  <a:lnTo>
                    <a:pt x="11107" y="6941"/>
                  </a:lnTo>
                  <a:lnTo>
                    <a:pt x="10741" y="6454"/>
                  </a:lnTo>
                  <a:lnTo>
                    <a:pt x="10352" y="5943"/>
                  </a:lnTo>
                  <a:lnTo>
                    <a:pt x="10352" y="5943"/>
                  </a:lnTo>
                  <a:lnTo>
                    <a:pt x="10279" y="5797"/>
                  </a:lnTo>
                  <a:lnTo>
                    <a:pt x="10230" y="5651"/>
                  </a:lnTo>
                  <a:lnTo>
                    <a:pt x="10206" y="5480"/>
                  </a:lnTo>
                  <a:lnTo>
                    <a:pt x="10181" y="5285"/>
                  </a:lnTo>
                  <a:lnTo>
                    <a:pt x="10206" y="5115"/>
                  </a:lnTo>
                  <a:lnTo>
                    <a:pt x="10230" y="4944"/>
                  </a:lnTo>
                  <a:lnTo>
                    <a:pt x="10279" y="4774"/>
                  </a:lnTo>
                  <a:lnTo>
                    <a:pt x="10352" y="4603"/>
                  </a:lnTo>
                  <a:lnTo>
                    <a:pt x="10352" y="4603"/>
                  </a:lnTo>
                  <a:lnTo>
                    <a:pt x="10741" y="3873"/>
                  </a:lnTo>
                  <a:lnTo>
                    <a:pt x="11107" y="3118"/>
                  </a:lnTo>
                  <a:lnTo>
                    <a:pt x="11496" y="2338"/>
                  </a:lnTo>
                  <a:lnTo>
                    <a:pt x="11886" y="1486"/>
                  </a:lnTo>
                  <a:lnTo>
                    <a:pt x="11886" y="1486"/>
                  </a:lnTo>
                  <a:lnTo>
                    <a:pt x="11959" y="1315"/>
                  </a:lnTo>
                  <a:lnTo>
                    <a:pt x="11984" y="1169"/>
                  </a:lnTo>
                  <a:lnTo>
                    <a:pt x="11984" y="1048"/>
                  </a:lnTo>
                  <a:lnTo>
                    <a:pt x="11935" y="975"/>
                  </a:lnTo>
                  <a:lnTo>
                    <a:pt x="11862" y="950"/>
                  </a:lnTo>
                  <a:lnTo>
                    <a:pt x="11789" y="926"/>
                  </a:lnTo>
                  <a:lnTo>
                    <a:pt x="11667" y="975"/>
                  </a:lnTo>
                  <a:lnTo>
                    <a:pt x="11496" y="1023"/>
                  </a:lnTo>
                  <a:lnTo>
                    <a:pt x="11496" y="1023"/>
                  </a:lnTo>
                  <a:lnTo>
                    <a:pt x="11155" y="1194"/>
                  </a:lnTo>
                  <a:lnTo>
                    <a:pt x="10790" y="1315"/>
                  </a:lnTo>
                  <a:lnTo>
                    <a:pt x="10425" y="1413"/>
                  </a:lnTo>
                  <a:lnTo>
                    <a:pt x="10059" y="1462"/>
                  </a:lnTo>
                  <a:lnTo>
                    <a:pt x="9719" y="1510"/>
                  </a:lnTo>
                  <a:lnTo>
                    <a:pt x="9353" y="1510"/>
                  </a:lnTo>
                  <a:lnTo>
                    <a:pt x="8988" y="1486"/>
                  </a:lnTo>
                  <a:lnTo>
                    <a:pt x="8623" y="1462"/>
                  </a:lnTo>
                  <a:lnTo>
                    <a:pt x="8282" y="1389"/>
                  </a:lnTo>
                  <a:lnTo>
                    <a:pt x="7916" y="1315"/>
                  </a:lnTo>
                  <a:lnTo>
                    <a:pt x="7186" y="1145"/>
                  </a:lnTo>
                  <a:lnTo>
                    <a:pt x="6479" y="926"/>
                  </a:lnTo>
                  <a:lnTo>
                    <a:pt x="5749" y="682"/>
                  </a:lnTo>
                  <a:lnTo>
                    <a:pt x="5042" y="463"/>
                  </a:lnTo>
                  <a:lnTo>
                    <a:pt x="4312" y="268"/>
                  </a:lnTo>
                  <a:lnTo>
                    <a:pt x="3971" y="171"/>
                  </a:lnTo>
                  <a:lnTo>
                    <a:pt x="3605" y="98"/>
                  </a:lnTo>
                  <a:lnTo>
                    <a:pt x="3240" y="49"/>
                  </a:lnTo>
                  <a:lnTo>
                    <a:pt x="2875" y="25"/>
                  </a:lnTo>
                  <a:lnTo>
                    <a:pt x="2534" y="0"/>
                  </a:lnTo>
                  <a:lnTo>
                    <a:pt x="2168" y="25"/>
                  </a:lnTo>
                  <a:lnTo>
                    <a:pt x="1803" y="73"/>
                  </a:lnTo>
                  <a:lnTo>
                    <a:pt x="1438" y="122"/>
                  </a:lnTo>
                  <a:lnTo>
                    <a:pt x="1097" y="244"/>
                  </a:lnTo>
                  <a:lnTo>
                    <a:pt x="732" y="366"/>
                  </a:lnTo>
                  <a:lnTo>
                    <a:pt x="366" y="536"/>
                  </a:lnTo>
                  <a:lnTo>
                    <a:pt x="1" y="755"/>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40" name="Shape 769"/>
          <p:cNvSpPr/>
          <p:nvPr/>
        </p:nvSpPr>
        <p:spPr>
          <a:xfrm>
            <a:off x="380144" y="1682337"/>
            <a:ext cx="278957" cy="246580"/>
          </a:xfrm>
          <a:custGeom>
            <a:avLst/>
            <a:gdLst/>
            <a:ahLst/>
            <a:cxnLst/>
            <a:rect l="0" t="0" r="0" b="0"/>
            <a:pathLst>
              <a:path w="16221" h="16222" fill="none" extrusionOk="0">
                <a:moveTo>
                  <a:pt x="0" y="8111"/>
                </a:moveTo>
                <a:lnTo>
                  <a:pt x="0" y="8111"/>
                </a:lnTo>
                <a:lnTo>
                  <a:pt x="0" y="7697"/>
                </a:lnTo>
                <a:lnTo>
                  <a:pt x="49" y="7283"/>
                </a:lnTo>
                <a:lnTo>
                  <a:pt x="98" y="6869"/>
                </a:lnTo>
                <a:lnTo>
                  <a:pt x="171" y="6479"/>
                </a:lnTo>
                <a:lnTo>
                  <a:pt x="244" y="6090"/>
                </a:lnTo>
                <a:lnTo>
                  <a:pt x="366" y="5700"/>
                </a:lnTo>
                <a:lnTo>
                  <a:pt x="487" y="5335"/>
                </a:lnTo>
                <a:lnTo>
                  <a:pt x="634" y="4945"/>
                </a:lnTo>
                <a:lnTo>
                  <a:pt x="804" y="4604"/>
                </a:lnTo>
                <a:lnTo>
                  <a:pt x="975" y="4239"/>
                </a:lnTo>
                <a:lnTo>
                  <a:pt x="1169" y="3898"/>
                </a:lnTo>
                <a:lnTo>
                  <a:pt x="1389" y="3581"/>
                </a:lnTo>
                <a:lnTo>
                  <a:pt x="1608" y="3264"/>
                </a:lnTo>
                <a:lnTo>
                  <a:pt x="1851" y="2948"/>
                </a:lnTo>
                <a:lnTo>
                  <a:pt x="2119" y="2656"/>
                </a:lnTo>
                <a:lnTo>
                  <a:pt x="2387" y="2388"/>
                </a:lnTo>
                <a:lnTo>
                  <a:pt x="2655" y="2120"/>
                </a:lnTo>
                <a:lnTo>
                  <a:pt x="2947" y="1852"/>
                </a:lnTo>
                <a:lnTo>
                  <a:pt x="3264" y="1608"/>
                </a:lnTo>
                <a:lnTo>
                  <a:pt x="3581" y="1389"/>
                </a:lnTo>
                <a:lnTo>
                  <a:pt x="3897" y="1170"/>
                </a:lnTo>
                <a:lnTo>
                  <a:pt x="4238" y="975"/>
                </a:lnTo>
                <a:lnTo>
                  <a:pt x="4603" y="805"/>
                </a:lnTo>
                <a:lnTo>
                  <a:pt x="4944" y="634"/>
                </a:lnTo>
                <a:lnTo>
                  <a:pt x="5334" y="488"/>
                </a:lnTo>
                <a:lnTo>
                  <a:pt x="5699" y="366"/>
                </a:lnTo>
                <a:lnTo>
                  <a:pt x="6089" y="244"/>
                </a:lnTo>
                <a:lnTo>
                  <a:pt x="6479" y="171"/>
                </a:lnTo>
                <a:lnTo>
                  <a:pt x="6868" y="98"/>
                </a:lnTo>
                <a:lnTo>
                  <a:pt x="7282" y="50"/>
                </a:lnTo>
                <a:lnTo>
                  <a:pt x="7696" y="1"/>
                </a:lnTo>
                <a:lnTo>
                  <a:pt x="8111" y="1"/>
                </a:lnTo>
                <a:lnTo>
                  <a:pt x="8111" y="1"/>
                </a:lnTo>
                <a:lnTo>
                  <a:pt x="8525" y="1"/>
                </a:lnTo>
                <a:lnTo>
                  <a:pt x="8939" y="50"/>
                </a:lnTo>
                <a:lnTo>
                  <a:pt x="9353" y="98"/>
                </a:lnTo>
                <a:lnTo>
                  <a:pt x="9742" y="171"/>
                </a:lnTo>
                <a:lnTo>
                  <a:pt x="10132" y="244"/>
                </a:lnTo>
                <a:lnTo>
                  <a:pt x="10522" y="366"/>
                </a:lnTo>
                <a:lnTo>
                  <a:pt x="10911" y="488"/>
                </a:lnTo>
                <a:lnTo>
                  <a:pt x="11277" y="634"/>
                </a:lnTo>
                <a:lnTo>
                  <a:pt x="11618" y="805"/>
                </a:lnTo>
                <a:lnTo>
                  <a:pt x="11983" y="975"/>
                </a:lnTo>
                <a:lnTo>
                  <a:pt x="12324" y="1170"/>
                </a:lnTo>
                <a:lnTo>
                  <a:pt x="12641" y="1389"/>
                </a:lnTo>
                <a:lnTo>
                  <a:pt x="12957" y="1608"/>
                </a:lnTo>
                <a:lnTo>
                  <a:pt x="13274" y="1852"/>
                </a:lnTo>
                <a:lnTo>
                  <a:pt x="13566" y="2120"/>
                </a:lnTo>
                <a:lnTo>
                  <a:pt x="13834" y="2388"/>
                </a:lnTo>
                <a:lnTo>
                  <a:pt x="14126" y="2656"/>
                </a:lnTo>
                <a:lnTo>
                  <a:pt x="14370" y="2948"/>
                </a:lnTo>
                <a:lnTo>
                  <a:pt x="14613" y="3264"/>
                </a:lnTo>
                <a:lnTo>
                  <a:pt x="14832" y="3581"/>
                </a:lnTo>
                <a:lnTo>
                  <a:pt x="15052" y="3898"/>
                </a:lnTo>
                <a:lnTo>
                  <a:pt x="15247" y="4239"/>
                </a:lnTo>
                <a:lnTo>
                  <a:pt x="15417" y="4604"/>
                </a:lnTo>
                <a:lnTo>
                  <a:pt x="15587" y="4945"/>
                </a:lnTo>
                <a:lnTo>
                  <a:pt x="15734" y="5335"/>
                </a:lnTo>
                <a:lnTo>
                  <a:pt x="15855" y="5700"/>
                </a:lnTo>
                <a:lnTo>
                  <a:pt x="15977" y="6090"/>
                </a:lnTo>
                <a:lnTo>
                  <a:pt x="16050" y="6479"/>
                </a:lnTo>
                <a:lnTo>
                  <a:pt x="16123" y="6869"/>
                </a:lnTo>
                <a:lnTo>
                  <a:pt x="16172" y="7283"/>
                </a:lnTo>
                <a:lnTo>
                  <a:pt x="16221" y="7697"/>
                </a:lnTo>
                <a:lnTo>
                  <a:pt x="16221" y="8111"/>
                </a:lnTo>
                <a:lnTo>
                  <a:pt x="16221" y="8111"/>
                </a:lnTo>
                <a:lnTo>
                  <a:pt x="16221" y="8525"/>
                </a:lnTo>
                <a:lnTo>
                  <a:pt x="16172" y="8939"/>
                </a:lnTo>
                <a:lnTo>
                  <a:pt x="16123" y="9353"/>
                </a:lnTo>
                <a:lnTo>
                  <a:pt x="16050" y="9743"/>
                </a:lnTo>
                <a:lnTo>
                  <a:pt x="15977" y="10133"/>
                </a:lnTo>
                <a:lnTo>
                  <a:pt x="15855" y="10522"/>
                </a:lnTo>
                <a:lnTo>
                  <a:pt x="15734" y="10888"/>
                </a:lnTo>
                <a:lnTo>
                  <a:pt x="15587" y="11277"/>
                </a:lnTo>
                <a:lnTo>
                  <a:pt x="15417" y="11618"/>
                </a:lnTo>
                <a:lnTo>
                  <a:pt x="15247" y="11984"/>
                </a:lnTo>
                <a:lnTo>
                  <a:pt x="15052" y="12324"/>
                </a:lnTo>
                <a:lnTo>
                  <a:pt x="14832" y="12641"/>
                </a:lnTo>
                <a:lnTo>
                  <a:pt x="14613" y="12958"/>
                </a:lnTo>
                <a:lnTo>
                  <a:pt x="14370" y="13274"/>
                </a:lnTo>
                <a:lnTo>
                  <a:pt x="14126" y="13567"/>
                </a:lnTo>
                <a:lnTo>
                  <a:pt x="13834" y="13835"/>
                </a:lnTo>
                <a:lnTo>
                  <a:pt x="13566" y="14102"/>
                </a:lnTo>
                <a:lnTo>
                  <a:pt x="13274" y="14370"/>
                </a:lnTo>
                <a:lnTo>
                  <a:pt x="12957" y="14614"/>
                </a:lnTo>
                <a:lnTo>
                  <a:pt x="12641" y="14833"/>
                </a:lnTo>
                <a:lnTo>
                  <a:pt x="12324" y="15052"/>
                </a:lnTo>
                <a:lnTo>
                  <a:pt x="11983" y="15247"/>
                </a:lnTo>
                <a:lnTo>
                  <a:pt x="11618" y="15418"/>
                </a:lnTo>
                <a:lnTo>
                  <a:pt x="11277" y="15588"/>
                </a:lnTo>
                <a:lnTo>
                  <a:pt x="10911" y="15734"/>
                </a:lnTo>
                <a:lnTo>
                  <a:pt x="10522" y="15856"/>
                </a:lnTo>
                <a:lnTo>
                  <a:pt x="10132" y="15978"/>
                </a:lnTo>
                <a:lnTo>
                  <a:pt x="9742" y="16051"/>
                </a:lnTo>
                <a:lnTo>
                  <a:pt x="9353" y="16124"/>
                </a:lnTo>
                <a:lnTo>
                  <a:pt x="8939" y="16173"/>
                </a:lnTo>
                <a:lnTo>
                  <a:pt x="8525" y="16221"/>
                </a:lnTo>
                <a:lnTo>
                  <a:pt x="8111" y="16221"/>
                </a:lnTo>
                <a:lnTo>
                  <a:pt x="8111" y="16221"/>
                </a:lnTo>
                <a:lnTo>
                  <a:pt x="7696" y="16221"/>
                </a:lnTo>
                <a:lnTo>
                  <a:pt x="7282" y="16173"/>
                </a:lnTo>
                <a:lnTo>
                  <a:pt x="6868" y="16124"/>
                </a:lnTo>
                <a:lnTo>
                  <a:pt x="6479" y="16051"/>
                </a:lnTo>
                <a:lnTo>
                  <a:pt x="6089" y="15978"/>
                </a:lnTo>
                <a:lnTo>
                  <a:pt x="5699" y="15856"/>
                </a:lnTo>
                <a:lnTo>
                  <a:pt x="5334" y="15734"/>
                </a:lnTo>
                <a:lnTo>
                  <a:pt x="4944" y="15588"/>
                </a:lnTo>
                <a:lnTo>
                  <a:pt x="4603" y="15418"/>
                </a:lnTo>
                <a:lnTo>
                  <a:pt x="4238" y="15247"/>
                </a:lnTo>
                <a:lnTo>
                  <a:pt x="3897" y="15052"/>
                </a:lnTo>
                <a:lnTo>
                  <a:pt x="3581" y="14833"/>
                </a:lnTo>
                <a:lnTo>
                  <a:pt x="3264" y="14614"/>
                </a:lnTo>
                <a:lnTo>
                  <a:pt x="2947" y="14370"/>
                </a:lnTo>
                <a:lnTo>
                  <a:pt x="2655" y="14102"/>
                </a:lnTo>
                <a:lnTo>
                  <a:pt x="2387" y="13835"/>
                </a:lnTo>
                <a:lnTo>
                  <a:pt x="2119" y="13567"/>
                </a:lnTo>
                <a:lnTo>
                  <a:pt x="1851" y="13274"/>
                </a:lnTo>
                <a:lnTo>
                  <a:pt x="1608" y="12958"/>
                </a:lnTo>
                <a:lnTo>
                  <a:pt x="1389" y="12641"/>
                </a:lnTo>
                <a:lnTo>
                  <a:pt x="1169" y="12324"/>
                </a:lnTo>
                <a:lnTo>
                  <a:pt x="975" y="11984"/>
                </a:lnTo>
                <a:lnTo>
                  <a:pt x="804" y="11618"/>
                </a:lnTo>
                <a:lnTo>
                  <a:pt x="634" y="11277"/>
                </a:lnTo>
                <a:lnTo>
                  <a:pt x="487" y="10888"/>
                </a:lnTo>
                <a:lnTo>
                  <a:pt x="366" y="10522"/>
                </a:lnTo>
                <a:lnTo>
                  <a:pt x="244" y="10133"/>
                </a:lnTo>
                <a:lnTo>
                  <a:pt x="171" y="9743"/>
                </a:lnTo>
                <a:lnTo>
                  <a:pt x="98" y="9353"/>
                </a:lnTo>
                <a:lnTo>
                  <a:pt x="49" y="8939"/>
                </a:lnTo>
                <a:lnTo>
                  <a:pt x="0" y="8525"/>
                </a:lnTo>
                <a:lnTo>
                  <a:pt x="0" y="8111"/>
                </a:lnTo>
                <a:lnTo>
                  <a:pt x="0" y="8111"/>
                </a:lnTo>
                <a:close/>
                <a:moveTo>
                  <a:pt x="7234" y="11180"/>
                </a:moveTo>
                <a:lnTo>
                  <a:pt x="7234" y="11180"/>
                </a:lnTo>
                <a:lnTo>
                  <a:pt x="7282" y="11180"/>
                </a:lnTo>
                <a:lnTo>
                  <a:pt x="7282" y="11180"/>
                </a:lnTo>
                <a:lnTo>
                  <a:pt x="7453" y="11155"/>
                </a:lnTo>
                <a:lnTo>
                  <a:pt x="7623" y="11082"/>
                </a:lnTo>
                <a:lnTo>
                  <a:pt x="7794" y="10985"/>
                </a:lnTo>
                <a:lnTo>
                  <a:pt x="7916" y="10863"/>
                </a:lnTo>
                <a:lnTo>
                  <a:pt x="12007" y="6747"/>
                </a:lnTo>
                <a:lnTo>
                  <a:pt x="12007" y="6747"/>
                </a:lnTo>
                <a:lnTo>
                  <a:pt x="12105" y="6625"/>
                </a:lnTo>
                <a:lnTo>
                  <a:pt x="12153" y="6504"/>
                </a:lnTo>
                <a:lnTo>
                  <a:pt x="12202" y="6358"/>
                </a:lnTo>
                <a:lnTo>
                  <a:pt x="12202" y="6211"/>
                </a:lnTo>
                <a:lnTo>
                  <a:pt x="12202" y="6211"/>
                </a:lnTo>
                <a:lnTo>
                  <a:pt x="12178" y="6017"/>
                </a:lnTo>
                <a:lnTo>
                  <a:pt x="12129" y="5822"/>
                </a:lnTo>
                <a:lnTo>
                  <a:pt x="12032" y="5676"/>
                </a:lnTo>
                <a:lnTo>
                  <a:pt x="11886" y="5529"/>
                </a:lnTo>
                <a:lnTo>
                  <a:pt x="11886" y="5529"/>
                </a:lnTo>
                <a:lnTo>
                  <a:pt x="11764" y="5432"/>
                </a:lnTo>
                <a:lnTo>
                  <a:pt x="11618" y="5383"/>
                </a:lnTo>
                <a:lnTo>
                  <a:pt x="11472" y="5335"/>
                </a:lnTo>
                <a:lnTo>
                  <a:pt x="11325" y="5335"/>
                </a:lnTo>
                <a:lnTo>
                  <a:pt x="11325" y="5335"/>
                </a:lnTo>
                <a:lnTo>
                  <a:pt x="11131" y="5359"/>
                </a:lnTo>
                <a:lnTo>
                  <a:pt x="10960" y="5408"/>
                </a:lnTo>
                <a:lnTo>
                  <a:pt x="10790" y="5505"/>
                </a:lnTo>
                <a:lnTo>
                  <a:pt x="10643" y="5651"/>
                </a:lnTo>
                <a:lnTo>
                  <a:pt x="7161" y="8988"/>
                </a:lnTo>
                <a:lnTo>
                  <a:pt x="5797" y="7648"/>
                </a:lnTo>
                <a:lnTo>
                  <a:pt x="5797" y="7648"/>
                </a:lnTo>
                <a:lnTo>
                  <a:pt x="5675" y="7527"/>
                </a:lnTo>
                <a:lnTo>
                  <a:pt x="5505" y="7454"/>
                </a:lnTo>
                <a:lnTo>
                  <a:pt x="5358" y="7405"/>
                </a:lnTo>
                <a:lnTo>
                  <a:pt x="5188" y="7380"/>
                </a:lnTo>
                <a:lnTo>
                  <a:pt x="5188" y="7380"/>
                </a:lnTo>
                <a:lnTo>
                  <a:pt x="5017" y="7405"/>
                </a:lnTo>
                <a:lnTo>
                  <a:pt x="4847" y="7454"/>
                </a:lnTo>
                <a:lnTo>
                  <a:pt x="4701" y="7527"/>
                </a:lnTo>
                <a:lnTo>
                  <a:pt x="4555" y="7648"/>
                </a:lnTo>
                <a:lnTo>
                  <a:pt x="4555" y="7648"/>
                </a:lnTo>
                <a:lnTo>
                  <a:pt x="4457" y="7770"/>
                </a:lnTo>
                <a:lnTo>
                  <a:pt x="4360" y="7916"/>
                </a:lnTo>
                <a:lnTo>
                  <a:pt x="4311" y="8087"/>
                </a:lnTo>
                <a:lnTo>
                  <a:pt x="4311" y="8257"/>
                </a:lnTo>
                <a:lnTo>
                  <a:pt x="4311" y="8257"/>
                </a:lnTo>
                <a:lnTo>
                  <a:pt x="4311" y="8428"/>
                </a:lnTo>
                <a:lnTo>
                  <a:pt x="4360" y="8598"/>
                </a:lnTo>
                <a:lnTo>
                  <a:pt x="4457" y="8744"/>
                </a:lnTo>
                <a:lnTo>
                  <a:pt x="4555" y="8890"/>
                </a:lnTo>
                <a:lnTo>
                  <a:pt x="6601" y="10936"/>
                </a:lnTo>
                <a:lnTo>
                  <a:pt x="6601" y="10936"/>
                </a:lnTo>
                <a:lnTo>
                  <a:pt x="6747" y="11034"/>
                </a:lnTo>
                <a:lnTo>
                  <a:pt x="6893" y="11131"/>
                </a:lnTo>
                <a:lnTo>
                  <a:pt x="7063" y="11180"/>
                </a:lnTo>
                <a:lnTo>
                  <a:pt x="7234" y="11180"/>
                </a:lnTo>
                <a:lnTo>
                  <a:pt x="7234" y="1118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 name="Shape 769"/>
          <p:cNvSpPr/>
          <p:nvPr/>
        </p:nvSpPr>
        <p:spPr>
          <a:xfrm>
            <a:off x="380144" y="2563812"/>
            <a:ext cx="278957" cy="246580"/>
          </a:xfrm>
          <a:custGeom>
            <a:avLst/>
            <a:gdLst/>
            <a:ahLst/>
            <a:cxnLst/>
            <a:rect l="0" t="0" r="0" b="0"/>
            <a:pathLst>
              <a:path w="16221" h="16222" fill="none" extrusionOk="0">
                <a:moveTo>
                  <a:pt x="0" y="8111"/>
                </a:moveTo>
                <a:lnTo>
                  <a:pt x="0" y="8111"/>
                </a:lnTo>
                <a:lnTo>
                  <a:pt x="0" y="7697"/>
                </a:lnTo>
                <a:lnTo>
                  <a:pt x="49" y="7283"/>
                </a:lnTo>
                <a:lnTo>
                  <a:pt x="98" y="6869"/>
                </a:lnTo>
                <a:lnTo>
                  <a:pt x="171" y="6479"/>
                </a:lnTo>
                <a:lnTo>
                  <a:pt x="244" y="6090"/>
                </a:lnTo>
                <a:lnTo>
                  <a:pt x="366" y="5700"/>
                </a:lnTo>
                <a:lnTo>
                  <a:pt x="487" y="5335"/>
                </a:lnTo>
                <a:lnTo>
                  <a:pt x="634" y="4945"/>
                </a:lnTo>
                <a:lnTo>
                  <a:pt x="804" y="4604"/>
                </a:lnTo>
                <a:lnTo>
                  <a:pt x="975" y="4239"/>
                </a:lnTo>
                <a:lnTo>
                  <a:pt x="1169" y="3898"/>
                </a:lnTo>
                <a:lnTo>
                  <a:pt x="1389" y="3581"/>
                </a:lnTo>
                <a:lnTo>
                  <a:pt x="1608" y="3264"/>
                </a:lnTo>
                <a:lnTo>
                  <a:pt x="1851" y="2948"/>
                </a:lnTo>
                <a:lnTo>
                  <a:pt x="2119" y="2656"/>
                </a:lnTo>
                <a:lnTo>
                  <a:pt x="2387" y="2388"/>
                </a:lnTo>
                <a:lnTo>
                  <a:pt x="2655" y="2120"/>
                </a:lnTo>
                <a:lnTo>
                  <a:pt x="2947" y="1852"/>
                </a:lnTo>
                <a:lnTo>
                  <a:pt x="3264" y="1608"/>
                </a:lnTo>
                <a:lnTo>
                  <a:pt x="3581" y="1389"/>
                </a:lnTo>
                <a:lnTo>
                  <a:pt x="3897" y="1170"/>
                </a:lnTo>
                <a:lnTo>
                  <a:pt x="4238" y="975"/>
                </a:lnTo>
                <a:lnTo>
                  <a:pt x="4603" y="805"/>
                </a:lnTo>
                <a:lnTo>
                  <a:pt x="4944" y="634"/>
                </a:lnTo>
                <a:lnTo>
                  <a:pt x="5334" y="488"/>
                </a:lnTo>
                <a:lnTo>
                  <a:pt x="5699" y="366"/>
                </a:lnTo>
                <a:lnTo>
                  <a:pt x="6089" y="244"/>
                </a:lnTo>
                <a:lnTo>
                  <a:pt x="6479" y="171"/>
                </a:lnTo>
                <a:lnTo>
                  <a:pt x="6868" y="98"/>
                </a:lnTo>
                <a:lnTo>
                  <a:pt x="7282" y="50"/>
                </a:lnTo>
                <a:lnTo>
                  <a:pt x="7696" y="1"/>
                </a:lnTo>
                <a:lnTo>
                  <a:pt x="8111" y="1"/>
                </a:lnTo>
                <a:lnTo>
                  <a:pt x="8111" y="1"/>
                </a:lnTo>
                <a:lnTo>
                  <a:pt x="8525" y="1"/>
                </a:lnTo>
                <a:lnTo>
                  <a:pt x="8939" y="50"/>
                </a:lnTo>
                <a:lnTo>
                  <a:pt x="9353" y="98"/>
                </a:lnTo>
                <a:lnTo>
                  <a:pt x="9742" y="171"/>
                </a:lnTo>
                <a:lnTo>
                  <a:pt x="10132" y="244"/>
                </a:lnTo>
                <a:lnTo>
                  <a:pt x="10522" y="366"/>
                </a:lnTo>
                <a:lnTo>
                  <a:pt x="10911" y="488"/>
                </a:lnTo>
                <a:lnTo>
                  <a:pt x="11277" y="634"/>
                </a:lnTo>
                <a:lnTo>
                  <a:pt x="11618" y="805"/>
                </a:lnTo>
                <a:lnTo>
                  <a:pt x="11983" y="975"/>
                </a:lnTo>
                <a:lnTo>
                  <a:pt x="12324" y="1170"/>
                </a:lnTo>
                <a:lnTo>
                  <a:pt x="12641" y="1389"/>
                </a:lnTo>
                <a:lnTo>
                  <a:pt x="12957" y="1608"/>
                </a:lnTo>
                <a:lnTo>
                  <a:pt x="13274" y="1852"/>
                </a:lnTo>
                <a:lnTo>
                  <a:pt x="13566" y="2120"/>
                </a:lnTo>
                <a:lnTo>
                  <a:pt x="13834" y="2388"/>
                </a:lnTo>
                <a:lnTo>
                  <a:pt x="14126" y="2656"/>
                </a:lnTo>
                <a:lnTo>
                  <a:pt x="14370" y="2948"/>
                </a:lnTo>
                <a:lnTo>
                  <a:pt x="14613" y="3264"/>
                </a:lnTo>
                <a:lnTo>
                  <a:pt x="14832" y="3581"/>
                </a:lnTo>
                <a:lnTo>
                  <a:pt x="15052" y="3898"/>
                </a:lnTo>
                <a:lnTo>
                  <a:pt x="15247" y="4239"/>
                </a:lnTo>
                <a:lnTo>
                  <a:pt x="15417" y="4604"/>
                </a:lnTo>
                <a:lnTo>
                  <a:pt x="15587" y="4945"/>
                </a:lnTo>
                <a:lnTo>
                  <a:pt x="15734" y="5335"/>
                </a:lnTo>
                <a:lnTo>
                  <a:pt x="15855" y="5700"/>
                </a:lnTo>
                <a:lnTo>
                  <a:pt x="15977" y="6090"/>
                </a:lnTo>
                <a:lnTo>
                  <a:pt x="16050" y="6479"/>
                </a:lnTo>
                <a:lnTo>
                  <a:pt x="16123" y="6869"/>
                </a:lnTo>
                <a:lnTo>
                  <a:pt x="16172" y="7283"/>
                </a:lnTo>
                <a:lnTo>
                  <a:pt x="16221" y="7697"/>
                </a:lnTo>
                <a:lnTo>
                  <a:pt x="16221" y="8111"/>
                </a:lnTo>
                <a:lnTo>
                  <a:pt x="16221" y="8111"/>
                </a:lnTo>
                <a:lnTo>
                  <a:pt x="16221" y="8525"/>
                </a:lnTo>
                <a:lnTo>
                  <a:pt x="16172" y="8939"/>
                </a:lnTo>
                <a:lnTo>
                  <a:pt x="16123" y="9353"/>
                </a:lnTo>
                <a:lnTo>
                  <a:pt x="16050" y="9743"/>
                </a:lnTo>
                <a:lnTo>
                  <a:pt x="15977" y="10133"/>
                </a:lnTo>
                <a:lnTo>
                  <a:pt x="15855" y="10522"/>
                </a:lnTo>
                <a:lnTo>
                  <a:pt x="15734" y="10888"/>
                </a:lnTo>
                <a:lnTo>
                  <a:pt x="15587" y="11277"/>
                </a:lnTo>
                <a:lnTo>
                  <a:pt x="15417" y="11618"/>
                </a:lnTo>
                <a:lnTo>
                  <a:pt x="15247" y="11984"/>
                </a:lnTo>
                <a:lnTo>
                  <a:pt x="15052" y="12324"/>
                </a:lnTo>
                <a:lnTo>
                  <a:pt x="14832" y="12641"/>
                </a:lnTo>
                <a:lnTo>
                  <a:pt x="14613" y="12958"/>
                </a:lnTo>
                <a:lnTo>
                  <a:pt x="14370" y="13274"/>
                </a:lnTo>
                <a:lnTo>
                  <a:pt x="14126" y="13567"/>
                </a:lnTo>
                <a:lnTo>
                  <a:pt x="13834" y="13835"/>
                </a:lnTo>
                <a:lnTo>
                  <a:pt x="13566" y="14102"/>
                </a:lnTo>
                <a:lnTo>
                  <a:pt x="13274" y="14370"/>
                </a:lnTo>
                <a:lnTo>
                  <a:pt x="12957" y="14614"/>
                </a:lnTo>
                <a:lnTo>
                  <a:pt x="12641" y="14833"/>
                </a:lnTo>
                <a:lnTo>
                  <a:pt x="12324" y="15052"/>
                </a:lnTo>
                <a:lnTo>
                  <a:pt x="11983" y="15247"/>
                </a:lnTo>
                <a:lnTo>
                  <a:pt x="11618" y="15418"/>
                </a:lnTo>
                <a:lnTo>
                  <a:pt x="11277" y="15588"/>
                </a:lnTo>
                <a:lnTo>
                  <a:pt x="10911" y="15734"/>
                </a:lnTo>
                <a:lnTo>
                  <a:pt x="10522" y="15856"/>
                </a:lnTo>
                <a:lnTo>
                  <a:pt x="10132" y="15978"/>
                </a:lnTo>
                <a:lnTo>
                  <a:pt x="9742" y="16051"/>
                </a:lnTo>
                <a:lnTo>
                  <a:pt x="9353" y="16124"/>
                </a:lnTo>
                <a:lnTo>
                  <a:pt x="8939" y="16173"/>
                </a:lnTo>
                <a:lnTo>
                  <a:pt x="8525" y="16221"/>
                </a:lnTo>
                <a:lnTo>
                  <a:pt x="8111" y="16221"/>
                </a:lnTo>
                <a:lnTo>
                  <a:pt x="8111" y="16221"/>
                </a:lnTo>
                <a:lnTo>
                  <a:pt x="7696" y="16221"/>
                </a:lnTo>
                <a:lnTo>
                  <a:pt x="7282" y="16173"/>
                </a:lnTo>
                <a:lnTo>
                  <a:pt x="6868" y="16124"/>
                </a:lnTo>
                <a:lnTo>
                  <a:pt x="6479" y="16051"/>
                </a:lnTo>
                <a:lnTo>
                  <a:pt x="6089" y="15978"/>
                </a:lnTo>
                <a:lnTo>
                  <a:pt x="5699" y="15856"/>
                </a:lnTo>
                <a:lnTo>
                  <a:pt x="5334" y="15734"/>
                </a:lnTo>
                <a:lnTo>
                  <a:pt x="4944" y="15588"/>
                </a:lnTo>
                <a:lnTo>
                  <a:pt x="4603" y="15418"/>
                </a:lnTo>
                <a:lnTo>
                  <a:pt x="4238" y="15247"/>
                </a:lnTo>
                <a:lnTo>
                  <a:pt x="3897" y="15052"/>
                </a:lnTo>
                <a:lnTo>
                  <a:pt x="3581" y="14833"/>
                </a:lnTo>
                <a:lnTo>
                  <a:pt x="3264" y="14614"/>
                </a:lnTo>
                <a:lnTo>
                  <a:pt x="2947" y="14370"/>
                </a:lnTo>
                <a:lnTo>
                  <a:pt x="2655" y="14102"/>
                </a:lnTo>
                <a:lnTo>
                  <a:pt x="2387" y="13835"/>
                </a:lnTo>
                <a:lnTo>
                  <a:pt x="2119" y="13567"/>
                </a:lnTo>
                <a:lnTo>
                  <a:pt x="1851" y="13274"/>
                </a:lnTo>
                <a:lnTo>
                  <a:pt x="1608" y="12958"/>
                </a:lnTo>
                <a:lnTo>
                  <a:pt x="1389" y="12641"/>
                </a:lnTo>
                <a:lnTo>
                  <a:pt x="1169" y="12324"/>
                </a:lnTo>
                <a:lnTo>
                  <a:pt x="975" y="11984"/>
                </a:lnTo>
                <a:lnTo>
                  <a:pt x="804" y="11618"/>
                </a:lnTo>
                <a:lnTo>
                  <a:pt x="634" y="11277"/>
                </a:lnTo>
                <a:lnTo>
                  <a:pt x="487" y="10888"/>
                </a:lnTo>
                <a:lnTo>
                  <a:pt x="366" y="10522"/>
                </a:lnTo>
                <a:lnTo>
                  <a:pt x="244" y="10133"/>
                </a:lnTo>
                <a:lnTo>
                  <a:pt x="171" y="9743"/>
                </a:lnTo>
                <a:lnTo>
                  <a:pt x="98" y="9353"/>
                </a:lnTo>
                <a:lnTo>
                  <a:pt x="49" y="8939"/>
                </a:lnTo>
                <a:lnTo>
                  <a:pt x="0" y="8525"/>
                </a:lnTo>
                <a:lnTo>
                  <a:pt x="0" y="8111"/>
                </a:lnTo>
                <a:lnTo>
                  <a:pt x="0" y="8111"/>
                </a:lnTo>
                <a:close/>
                <a:moveTo>
                  <a:pt x="7234" y="11180"/>
                </a:moveTo>
                <a:lnTo>
                  <a:pt x="7234" y="11180"/>
                </a:lnTo>
                <a:lnTo>
                  <a:pt x="7282" y="11180"/>
                </a:lnTo>
                <a:lnTo>
                  <a:pt x="7282" y="11180"/>
                </a:lnTo>
                <a:lnTo>
                  <a:pt x="7453" y="11155"/>
                </a:lnTo>
                <a:lnTo>
                  <a:pt x="7623" y="11082"/>
                </a:lnTo>
                <a:lnTo>
                  <a:pt x="7794" y="10985"/>
                </a:lnTo>
                <a:lnTo>
                  <a:pt x="7916" y="10863"/>
                </a:lnTo>
                <a:lnTo>
                  <a:pt x="12007" y="6747"/>
                </a:lnTo>
                <a:lnTo>
                  <a:pt x="12007" y="6747"/>
                </a:lnTo>
                <a:lnTo>
                  <a:pt x="12105" y="6625"/>
                </a:lnTo>
                <a:lnTo>
                  <a:pt x="12153" y="6504"/>
                </a:lnTo>
                <a:lnTo>
                  <a:pt x="12202" y="6358"/>
                </a:lnTo>
                <a:lnTo>
                  <a:pt x="12202" y="6211"/>
                </a:lnTo>
                <a:lnTo>
                  <a:pt x="12202" y="6211"/>
                </a:lnTo>
                <a:lnTo>
                  <a:pt x="12178" y="6017"/>
                </a:lnTo>
                <a:lnTo>
                  <a:pt x="12129" y="5822"/>
                </a:lnTo>
                <a:lnTo>
                  <a:pt x="12032" y="5676"/>
                </a:lnTo>
                <a:lnTo>
                  <a:pt x="11886" y="5529"/>
                </a:lnTo>
                <a:lnTo>
                  <a:pt x="11886" y="5529"/>
                </a:lnTo>
                <a:lnTo>
                  <a:pt x="11764" y="5432"/>
                </a:lnTo>
                <a:lnTo>
                  <a:pt x="11618" y="5383"/>
                </a:lnTo>
                <a:lnTo>
                  <a:pt x="11472" y="5335"/>
                </a:lnTo>
                <a:lnTo>
                  <a:pt x="11325" y="5335"/>
                </a:lnTo>
                <a:lnTo>
                  <a:pt x="11325" y="5335"/>
                </a:lnTo>
                <a:lnTo>
                  <a:pt x="11131" y="5359"/>
                </a:lnTo>
                <a:lnTo>
                  <a:pt x="10960" y="5408"/>
                </a:lnTo>
                <a:lnTo>
                  <a:pt x="10790" y="5505"/>
                </a:lnTo>
                <a:lnTo>
                  <a:pt x="10643" y="5651"/>
                </a:lnTo>
                <a:lnTo>
                  <a:pt x="7161" y="8988"/>
                </a:lnTo>
                <a:lnTo>
                  <a:pt x="5797" y="7648"/>
                </a:lnTo>
                <a:lnTo>
                  <a:pt x="5797" y="7648"/>
                </a:lnTo>
                <a:lnTo>
                  <a:pt x="5675" y="7527"/>
                </a:lnTo>
                <a:lnTo>
                  <a:pt x="5505" y="7454"/>
                </a:lnTo>
                <a:lnTo>
                  <a:pt x="5358" y="7405"/>
                </a:lnTo>
                <a:lnTo>
                  <a:pt x="5188" y="7380"/>
                </a:lnTo>
                <a:lnTo>
                  <a:pt x="5188" y="7380"/>
                </a:lnTo>
                <a:lnTo>
                  <a:pt x="5017" y="7405"/>
                </a:lnTo>
                <a:lnTo>
                  <a:pt x="4847" y="7454"/>
                </a:lnTo>
                <a:lnTo>
                  <a:pt x="4701" y="7527"/>
                </a:lnTo>
                <a:lnTo>
                  <a:pt x="4555" y="7648"/>
                </a:lnTo>
                <a:lnTo>
                  <a:pt x="4555" y="7648"/>
                </a:lnTo>
                <a:lnTo>
                  <a:pt x="4457" y="7770"/>
                </a:lnTo>
                <a:lnTo>
                  <a:pt x="4360" y="7916"/>
                </a:lnTo>
                <a:lnTo>
                  <a:pt x="4311" y="8087"/>
                </a:lnTo>
                <a:lnTo>
                  <a:pt x="4311" y="8257"/>
                </a:lnTo>
                <a:lnTo>
                  <a:pt x="4311" y="8257"/>
                </a:lnTo>
                <a:lnTo>
                  <a:pt x="4311" y="8428"/>
                </a:lnTo>
                <a:lnTo>
                  <a:pt x="4360" y="8598"/>
                </a:lnTo>
                <a:lnTo>
                  <a:pt x="4457" y="8744"/>
                </a:lnTo>
                <a:lnTo>
                  <a:pt x="4555" y="8890"/>
                </a:lnTo>
                <a:lnTo>
                  <a:pt x="6601" y="10936"/>
                </a:lnTo>
                <a:lnTo>
                  <a:pt x="6601" y="10936"/>
                </a:lnTo>
                <a:lnTo>
                  <a:pt x="6747" y="11034"/>
                </a:lnTo>
                <a:lnTo>
                  <a:pt x="6893" y="11131"/>
                </a:lnTo>
                <a:lnTo>
                  <a:pt x="7063" y="11180"/>
                </a:lnTo>
                <a:lnTo>
                  <a:pt x="7234" y="11180"/>
                </a:lnTo>
                <a:lnTo>
                  <a:pt x="7234" y="1118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2" name="Shape 769"/>
          <p:cNvSpPr/>
          <p:nvPr/>
        </p:nvSpPr>
        <p:spPr>
          <a:xfrm>
            <a:off x="380144" y="3686711"/>
            <a:ext cx="278957" cy="246580"/>
          </a:xfrm>
          <a:custGeom>
            <a:avLst/>
            <a:gdLst/>
            <a:ahLst/>
            <a:cxnLst/>
            <a:rect l="0" t="0" r="0" b="0"/>
            <a:pathLst>
              <a:path w="16221" h="16222" fill="none" extrusionOk="0">
                <a:moveTo>
                  <a:pt x="0" y="8111"/>
                </a:moveTo>
                <a:lnTo>
                  <a:pt x="0" y="8111"/>
                </a:lnTo>
                <a:lnTo>
                  <a:pt x="0" y="7697"/>
                </a:lnTo>
                <a:lnTo>
                  <a:pt x="49" y="7283"/>
                </a:lnTo>
                <a:lnTo>
                  <a:pt x="98" y="6869"/>
                </a:lnTo>
                <a:lnTo>
                  <a:pt x="171" y="6479"/>
                </a:lnTo>
                <a:lnTo>
                  <a:pt x="244" y="6090"/>
                </a:lnTo>
                <a:lnTo>
                  <a:pt x="366" y="5700"/>
                </a:lnTo>
                <a:lnTo>
                  <a:pt x="487" y="5335"/>
                </a:lnTo>
                <a:lnTo>
                  <a:pt x="634" y="4945"/>
                </a:lnTo>
                <a:lnTo>
                  <a:pt x="804" y="4604"/>
                </a:lnTo>
                <a:lnTo>
                  <a:pt x="975" y="4239"/>
                </a:lnTo>
                <a:lnTo>
                  <a:pt x="1169" y="3898"/>
                </a:lnTo>
                <a:lnTo>
                  <a:pt x="1389" y="3581"/>
                </a:lnTo>
                <a:lnTo>
                  <a:pt x="1608" y="3264"/>
                </a:lnTo>
                <a:lnTo>
                  <a:pt x="1851" y="2948"/>
                </a:lnTo>
                <a:lnTo>
                  <a:pt x="2119" y="2656"/>
                </a:lnTo>
                <a:lnTo>
                  <a:pt x="2387" y="2388"/>
                </a:lnTo>
                <a:lnTo>
                  <a:pt x="2655" y="2120"/>
                </a:lnTo>
                <a:lnTo>
                  <a:pt x="2947" y="1852"/>
                </a:lnTo>
                <a:lnTo>
                  <a:pt x="3264" y="1608"/>
                </a:lnTo>
                <a:lnTo>
                  <a:pt x="3581" y="1389"/>
                </a:lnTo>
                <a:lnTo>
                  <a:pt x="3897" y="1170"/>
                </a:lnTo>
                <a:lnTo>
                  <a:pt x="4238" y="975"/>
                </a:lnTo>
                <a:lnTo>
                  <a:pt x="4603" y="805"/>
                </a:lnTo>
                <a:lnTo>
                  <a:pt x="4944" y="634"/>
                </a:lnTo>
                <a:lnTo>
                  <a:pt x="5334" y="488"/>
                </a:lnTo>
                <a:lnTo>
                  <a:pt x="5699" y="366"/>
                </a:lnTo>
                <a:lnTo>
                  <a:pt x="6089" y="244"/>
                </a:lnTo>
                <a:lnTo>
                  <a:pt x="6479" y="171"/>
                </a:lnTo>
                <a:lnTo>
                  <a:pt x="6868" y="98"/>
                </a:lnTo>
                <a:lnTo>
                  <a:pt x="7282" y="50"/>
                </a:lnTo>
                <a:lnTo>
                  <a:pt x="7696" y="1"/>
                </a:lnTo>
                <a:lnTo>
                  <a:pt x="8111" y="1"/>
                </a:lnTo>
                <a:lnTo>
                  <a:pt x="8111" y="1"/>
                </a:lnTo>
                <a:lnTo>
                  <a:pt x="8525" y="1"/>
                </a:lnTo>
                <a:lnTo>
                  <a:pt x="8939" y="50"/>
                </a:lnTo>
                <a:lnTo>
                  <a:pt x="9353" y="98"/>
                </a:lnTo>
                <a:lnTo>
                  <a:pt x="9742" y="171"/>
                </a:lnTo>
                <a:lnTo>
                  <a:pt x="10132" y="244"/>
                </a:lnTo>
                <a:lnTo>
                  <a:pt x="10522" y="366"/>
                </a:lnTo>
                <a:lnTo>
                  <a:pt x="10911" y="488"/>
                </a:lnTo>
                <a:lnTo>
                  <a:pt x="11277" y="634"/>
                </a:lnTo>
                <a:lnTo>
                  <a:pt x="11618" y="805"/>
                </a:lnTo>
                <a:lnTo>
                  <a:pt x="11983" y="975"/>
                </a:lnTo>
                <a:lnTo>
                  <a:pt x="12324" y="1170"/>
                </a:lnTo>
                <a:lnTo>
                  <a:pt x="12641" y="1389"/>
                </a:lnTo>
                <a:lnTo>
                  <a:pt x="12957" y="1608"/>
                </a:lnTo>
                <a:lnTo>
                  <a:pt x="13274" y="1852"/>
                </a:lnTo>
                <a:lnTo>
                  <a:pt x="13566" y="2120"/>
                </a:lnTo>
                <a:lnTo>
                  <a:pt x="13834" y="2388"/>
                </a:lnTo>
                <a:lnTo>
                  <a:pt x="14126" y="2656"/>
                </a:lnTo>
                <a:lnTo>
                  <a:pt x="14370" y="2948"/>
                </a:lnTo>
                <a:lnTo>
                  <a:pt x="14613" y="3264"/>
                </a:lnTo>
                <a:lnTo>
                  <a:pt x="14832" y="3581"/>
                </a:lnTo>
                <a:lnTo>
                  <a:pt x="15052" y="3898"/>
                </a:lnTo>
                <a:lnTo>
                  <a:pt x="15247" y="4239"/>
                </a:lnTo>
                <a:lnTo>
                  <a:pt x="15417" y="4604"/>
                </a:lnTo>
                <a:lnTo>
                  <a:pt x="15587" y="4945"/>
                </a:lnTo>
                <a:lnTo>
                  <a:pt x="15734" y="5335"/>
                </a:lnTo>
                <a:lnTo>
                  <a:pt x="15855" y="5700"/>
                </a:lnTo>
                <a:lnTo>
                  <a:pt x="15977" y="6090"/>
                </a:lnTo>
                <a:lnTo>
                  <a:pt x="16050" y="6479"/>
                </a:lnTo>
                <a:lnTo>
                  <a:pt x="16123" y="6869"/>
                </a:lnTo>
                <a:lnTo>
                  <a:pt x="16172" y="7283"/>
                </a:lnTo>
                <a:lnTo>
                  <a:pt x="16221" y="7697"/>
                </a:lnTo>
                <a:lnTo>
                  <a:pt x="16221" y="8111"/>
                </a:lnTo>
                <a:lnTo>
                  <a:pt x="16221" y="8111"/>
                </a:lnTo>
                <a:lnTo>
                  <a:pt x="16221" y="8525"/>
                </a:lnTo>
                <a:lnTo>
                  <a:pt x="16172" y="8939"/>
                </a:lnTo>
                <a:lnTo>
                  <a:pt x="16123" y="9353"/>
                </a:lnTo>
                <a:lnTo>
                  <a:pt x="16050" y="9743"/>
                </a:lnTo>
                <a:lnTo>
                  <a:pt x="15977" y="10133"/>
                </a:lnTo>
                <a:lnTo>
                  <a:pt x="15855" y="10522"/>
                </a:lnTo>
                <a:lnTo>
                  <a:pt x="15734" y="10888"/>
                </a:lnTo>
                <a:lnTo>
                  <a:pt x="15587" y="11277"/>
                </a:lnTo>
                <a:lnTo>
                  <a:pt x="15417" y="11618"/>
                </a:lnTo>
                <a:lnTo>
                  <a:pt x="15247" y="11984"/>
                </a:lnTo>
                <a:lnTo>
                  <a:pt x="15052" y="12324"/>
                </a:lnTo>
                <a:lnTo>
                  <a:pt x="14832" y="12641"/>
                </a:lnTo>
                <a:lnTo>
                  <a:pt x="14613" y="12958"/>
                </a:lnTo>
                <a:lnTo>
                  <a:pt x="14370" y="13274"/>
                </a:lnTo>
                <a:lnTo>
                  <a:pt x="14126" y="13567"/>
                </a:lnTo>
                <a:lnTo>
                  <a:pt x="13834" y="13835"/>
                </a:lnTo>
                <a:lnTo>
                  <a:pt x="13566" y="14102"/>
                </a:lnTo>
                <a:lnTo>
                  <a:pt x="13274" y="14370"/>
                </a:lnTo>
                <a:lnTo>
                  <a:pt x="12957" y="14614"/>
                </a:lnTo>
                <a:lnTo>
                  <a:pt x="12641" y="14833"/>
                </a:lnTo>
                <a:lnTo>
                  <a:pt x="12324" y="15052"/>
                </a:lnTo>
                <a:lnTo>
                  <a:pt x="11983" y="15247"/>
                </a:lnTo>
                <a:lnTo>
                  <a:pt x="11618" y="15418"/>
                </a:lnTo>
                <a:lnTo>
                  <a:pt x="11277" y="15588"/>
                </a:lnTo>
                <a:lnTo>
                  <a:pt x="10911" y="15734"/>
                </a:lnTo>
                <a:lnTo>
                  <a:pt x="10522" y="15856"/>
                </a:lnTo>
                <a:lnTo>
                  <a:pt x="10132" y="15978"/>
                </a:lnTo>
                <a:lnTo>
                  <a:pt x="9742" y="16051"/>
                </a:lnTo>
                <a:lnTo>
                  <a:pt x="9353" y="16124"/>
                </a:lnTo>
                <a:lnTo>
                  <a:pt x="8939" y="16173"/>
                </a:lnTo>
                <a:lnTo>
                  <a:pt x="8525" y="16221"/>
                </a:lnTo>
                <a:lnTo>
                  <a:pt x="8111" y="16221"/>
                </a:lnTo>
                <a:lnTo>
                  <a:pt x="8111" y="16221"/>
                </a:lnTo>
                <a:lnTo>
                  <a:pt x="7696" y="16221"/>
                </a:lnTo>
                <a:lnTo>
                  <a:pt x="7282" y="16173"/>
                </a:lnTo>
                <a:lnTo>
                  <a:pt x="6868" y="16124"/>
                </a:lnTo>
                <a:lnTo>
                  <a:pt x="6479" y="16051"/>
                </a:lnTo>
                <a:lnTo>
                  <a:pt x="6089" y="15978"/>
                </a:lnTo>
                <a:lnTo>
                  <a:pt x="5699" y="15856"/>
                </a:lnTo>
                <a:lnTo>
                  <a:pt x="5334" y="15734"/>
                </a:lnTo>
                <a:lnTo>
                  <a:pt x="4944" y="15588"/>
                </a:lnTo>
                <a:lnTo>
                  <a:pt x="4603" y="15418"/>
                </a:lnTo>
                <a:lnTo>
                  <a:pt x="4238" y="15247"/>
                </a:lnTo>
                <a:lnTo>
                  <a:pt x="3897" y="15052"/>
                </a:lnTo>
                <a:lnTo>
                  <a:pt x="3581" y="14833"/>
                </a:lnTo>
                <a:lnTo>
                  <a:pt x="3264" y="14614"/>
                </a:lnTo>
                <a:lnTo>
                  <a:pt x="2947" y="14370"/>
                </a:lnTo>
                <a:lnTo>
                  <a:pt x="2655" y="14102"/>
                </a:lnTo>
                <a:lnTo>
                  <a:pt x="2387" y="13835"/>
                </a:lnTo>
                <a:lnTo>
                  <a:pt x="2119" y="13567"/>
                </a:lnTo>
                <a:lnTo>
                  <a:pt x="1851" y="13274"/>
                </a:lnTo>
                <a:lnTo>
                  <a:pt x="1608" y="12958"/>
                </a:lnTo>
                <a:lnTo>
                  <a:pt x="1389" y="12641"/>
                </a:lnTo>
                <a:lnTo>
                  <a:pt x="1169" y="12324"/>
                </a:lnTo>
                <a:lnTo>
                  <a:pt x="975" y="11984"/>
                </a:lnTo>
                <a:lnTo>
                  <a:pt x="804" y="11618"/>
                </a:lnTo>
                <a:lnTo>
                  <a:pt x="634" y="11277"/>
                </a:lnTo>
                <a:lnTo>
                  <a:pt x="487" y="10888"/>
                </a:lnTo>
                <a:lnTo>
                  <a:pt x="366" y="10522"/>
                </a:lnTo>
                <a:lnTo>
                  <a:pt x="244" y="10133"/>
                </a:lnTo>
                <a:lnTo>
                  <a:pt x="171" y="9743"/>
                </a:lnTo>
                <a:lnTo>
                  <a:pt x="98" y="9353"/>
                </a:lnTo>
                <a:lnTo>
                  <a:pt x="49" y="8939"/>
                </a:lnTo>
                <a:lnTo>
                  <a:pt x="0" y="8525"/>
                </a:lnTo>
                <a:lnTo>
                  <a:pt x="0" y="8111"/>
                </a:lnTo>
                <a:lnTo>
                  <a:pt x="0" y="8111"/>
                </a:lnTo>
                <a:close/>
                <a:moveTo>
                  <a:pt x="7234" y="11180"/>
                </a:moveTo>
                <a:lnTo>
                  <a:pt x="7234" y="11180"/>
                </a:lnTo>
                <a:lnTo>
                  <a:pt x="7282" y="11180"/>
                </a:lnTo>
                <a:lnTo>
                  <a:pt x="7282" y="11180"/>
                </a:lnTo>
                <a:lnTo>
                  <a:pt x="7453" y="11155"/>
                </a:lnTo>
                <a:lnTo>
                  <a:pt x="7623" y="11082"/>
                </a:lnTo>
                <a:lnTo>
                  <a:pt x="7794" y="10985"/>
                </a:lnTo>
                <a:lnTo>
                  <a:pt x="7916" y="10863"/>
                </a:lnTo>
                <a:lnTo>
                  <a:pt x="12007" y="6747"/>
                </a:lnTo>
                <a:lnTo>
                  <a:pt x="12007" y="6747"/>
                </a:lnTo>
                <a:lnTo>
                  <a:pt x="12105" y="6625"/>
                </a:lnTo>
                <a:lnTo>
                  <a:pt x="12153" y="6504"/>
                </a:lnTo>
                <a:lnTo>
                  <a:pt x="12202" y="6358"/>
                </a:lnTo>
                <a:lnTo>
                  <a:pt x="12202" y="6211"/>
                </a:lnTo>
                <a:lnTo>
                  <a:pt x="12202" y="6211"/>
                </a:lnTo>
                <a:lnTo>
                  <a:pt x="12178" y="6017"/>
                </a:lnTo>
                <a:lnTo>
                  <a:pt x="12129" y="5822"/>
                </a:lnTo>
                <a:lnTo>
                  <a:pt x="12032" y="5676"/>
                </a:lnTo>
                <a:lnTo>
                  <a:pt x="11886" y="5529"/>
                </a:lnTo>
                <a:lnTo>
                  <a:pt x="11886" y="5529"/>
                </a:lnTo>
                <a:lnTo>
                  <a:pt x="11764" y="5432"/>
                </a:lnTo>
                <a:lnTo>
                  <a:pt x="11618" y="5383"/>
                </a:lnTo>
                <a:lnTo>
                  <a:pt x="11472" y="5335"/>
                </a:lnTo>
                <a:lnTo>
                  <a:pt x="11325" y="5335"/>
                </a:lnTo>
                <a:lnTo>
                  <a:pt x="11325" y="5335"/>
                </a:lnTo>
                <a:lnTo>
                  <a:pt x="11131" y="5359"/>
                </a:lnTo>
                <a:lnTo>
                  <a:pt x="10960" y="5408"/>
                </a:lnTo>
                <a:lnTo>
                  <a:pt x="10790" y="5505"/>
                </a:lnTo>
                <a:lnTo>
                  <a:pt x="10643" y="5651"/>
                </a:lnTo>
                <a:lnTo>
                  <a:pt x="7161" y="8988"/>
                </a:lnTo>
                <a:lnTo>
                  <a:pt x="5797" y="7648"/>
                </a:lnTo>
                <a:lnTo>
                  <a:pt x="5797" y="7648"/>
                </a:lnTo>
                <a:lnTo>
                  <a:pt x="5675" y="7527"/>
                </a:lnTo>
                <a:lnTo>
                  <a:pt x="5505" y="7454"/>
                </a:lnTo>
                <a:lnTo>
                  <a:pt x="5358" y="7405"/>
                </a:lnTo>
                <a:lnTo>
                  <a:pt x="5188" y="7380"/>
                </a:lnTo>
                <a:lnTo>
                  <a:pt x="5188" y="7380"/>
                </a:lnTo>
                <a:lnTo>
                  <a:pt x="5017" y="7405"/>
                </a:lnTo>
                <a:lnTo>
                  <a:pt x="4847" y="7454"/>
                </a:lnTo>
                <a:lnTo>
                  <a:pt x="4701" y="7527"/>
                </a:lnTo>
                <a:lnTo>
                  <a:pt x="4555" y="7648"/>
                </a:lnTo>
                <a:lnTo>
                  <a:pt x="4555" y="7648"/>
                </a:lnTo>
                <a:lnTo>
                  <a:pt x="4457" y="7770"/>
                </a:lnTo>
                <a:lnTo>
                  <a:pt x="4360" y="7916"/>
                </a:lnTo>
                <a:lnTo>
                  <a:pt x="4311" y="8087"/>
                </a:lnTo>
                <a:lnTo>
                  <a:pt x="4311" y="8257"/>
                </a:lnTo>
                <a:lnTo>
                  <a:pt x="4311" y="8257"/>
                </a:lnTo>
                <a:lnTo>
                  <a:pt x="4311" y="8428"/>
                </a:lnTo>
                <a:lnTo>
                  <a:pt x="4360" y="8598"/>
                </a:lnTo>
                <a:lnTo>
                  <a:pt x="4457" y="8744"/>
                </a:lnTo>
                <a:lnTo>
                  <a:pt x="4555" y="8890"/>
                </a:lnTo>
                <a:lnTo>
                  <a:pt x="6601" y="10936"/>
                </a:lnTo>
                <a:lnTo>
                  <a:pt x="6601" y="10936"/>
                </a:lnTo>
                <a:lnTo>
                  <a:pt x="6747" y="11034"/>
                </a:lnTo>
                <a:lnTo>
                  <a:pt x="6893" y="11131"/>
                </a:lnTo>
                <a:lnTo>
                  <a:pt x="7063" y="11180"/>
                </a:lnTo>
                <a:lnTo>
                  <a:pt x="7234" y="11180"/>
                </a:lnTo>
                <a:lnTo>
                  <a:pt x="7234" y="1118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1019199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02"/>
        <p:cNvGrpSpPr/>
        <p:nvPr/>
      </p:nvGrpSpPr>
      <p:grpSpPr>
        <a:xfrm>
          <a:off x="0" y="0"/>
          <a:ext cx="0" cy="0"/>
          <a:chOff x="0" y="0"/>
          <a:chExt cx="0" cy="0"/>
        </a:xfrm>
      </p:grpSpPr>
      <p:sp>
        <p:nvSpPr>
          <p:cNvPr id="503" name="Shape 503"/>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23</a:t>
            </a:fld>
            <a:endParaRPr lang="en"/>
          </a:p>
        </p:txBody>
      </p:sp>
      <p:sp>
        <p:nvSpPr>
          <p:cNvPr id="504" name="Shape 504"/>
          <p:cNvSpPr txBox="1">
            <a:spLocks noGrp="1"/>
          </p:cNvSpPr>
          <p:nvPr>
            <p:ph type="ctrTitle" idx="4294967295"/>
          </p:nvPr>
        </p:nvSpPr>
        <p:spPr>
          <a:xfrm>
            <a:off x="1275150" y="2364400"/>
            <a:ext cx="6593700" cy="1159800"/>
          </a:xfrm>
          <a:prstGeom prst="rect">
            <a:avLst/>
          </a:prstGeom>
        </p:spPr>
        <p:txBody>
          <a:bodyPr lIns="91425" tIns="91425" rIns="91425" bIns="91425" anchor="ctr" anchorCtr="0">
            <a:noAutofit/>
          </a:bodyPr>
          <a:lstStyle/>
          <a:p>
            <a:pPr lvl="0" algn="ctr" rtl="0">
              <a:spcBef>
                <a:spcPts val="0"/>
              </a:spcBef>
              <a:buNone/>
            </a:pPr>
            <a:r>
              <a:rPr lang="en" sz="6000">
                <a:solidFill>
                  <a:srgbClr val="FF9800"/>
                </a:solidFill>
              </a:rPr>
              <a:t>THANKS!</a:t>
            </a:r>
          </a:p>
        </p:txBody>
      </p:sp>
      <p:sp>
        <p:nvSpPr>
          <p:cNvPr id="505" name="Shape 505"/>
          <p:cNvSpPr txBox="1">
            <a:spLocks noGrp="1"/>
          </p:cNvSpPr>
          <p:nvPr>
            <p:ph type="subTitle" idx="4294967295"/>
          </p:nvPr>
        </p:nvSpPr>
        <p:spPr>
          <a:xfrm>
            <a:off x="1275150" y="3230000"/>
            <a:ext cx="6593700" cy="1342199"/>
          </a:xfrm>
          <a:prstGeom prst="rect">
            <a:avLst/>
          </a:prstGeom>
        </p:spPr>
        <p:txBody>
          <a:bodyPr lIns="91425" tIns="91425" rIns="91425" bIns="91425" anchor="ctr" anchorCtr="0">
            <a:noAutofit/>
          </a:bodyPr>
          <a:lstStyle/>
          <a:p>
            <a:pPr lvl="0" algn="ctr" rtl="0">
              <a:spcBef>
                <a:spcPts val="0"/>
              </a:spcBef>
              <a:spcAft>
                <a:spcPts val="0"/>
              </a:spcAft>
              <a:buNone/>
            </a:pPr>
            <a:r>
              <a:rPr lang="en" sz="2000" b="1" dirty="0"/>
              <a:t>Any questions?</a:t>
            </a:r>
          </a:p>
          <a:p>
            <a:pPr lvl="0" algn="ctr" rtl="0">
              <a:spcBef>
                <a:spcPts val="0"/>
              </a:spcBef>
              <a:spcAft>
                <a:spcPts val="0"/>
              </a:spcAft>
              <a:buClr>
                <a:schemeClr val="dk1"/>
              </a:buClr>
              <a:buSzPct val="55000"/>
              <a:buFont typeface="Arial"/>
              <a:buNone/>
            </a:pPr>
            <a:r>
              <a:rPr lang="en" sz="2000" dirty="0"/>
              <a:t>You can reach me at</a:t>
            </a:r>
          </a:p>
          <a:p>
            <a:pPr lvl="0" algn="ctr" rtl="0">
              <a:spcBef>
                <a:spcPts val="0"/>
              </a:spcBef>
              <a:spcAft>
                <a:spcPts val="0"/>
              </a:spcAft>
              <a:buClr>
                <a:schemeClr val="dk1"/>
              </a:buClr>
              <a:buSzPct val="55000"/>
              <a:buFont typeface="Arial"/>
              <a:buNone/>
            </a:pPr>
            <a:r>
              <a:rPr lang="en" sz="2000" dirty="0"/>
              <a:t>+91-7838404168 &amp; </a:t>
            </a:r>
            <a:r>
              <a:rPr lang="en-IN" sz="2000" dirty="0"/>
              <a:t>a</a:t>
            </a:r>
            <a:r>
              <a:rPr lang="en" sz="2000" dirty="0" err="1"/>
              <a:t>nkit@iiprd.com</a:t>
            </a:r>
            <a:endParaRPr lang="en" sz="2000" dirty="0"/>
          </a:p>
        </p:txBody>
      </p:sp>
      <p:grpSp>
        <p:nvGrpSpPr>
          <p:cNvPr id="506" name="Shape 506"/>
          <p:cNvGrpSpPr/>
          <p:nvPr/>
        </p:nvGrpSpPr>
        <p:grpSpPr>
          <a:xfrm>
            <a:off x="3996209" y="966816"/>
            <a:ext cx="1197664" cy="1126776"/>
            <a:chOff x="5972700" y="2330200"/>
            <a:chExt cx="411625" cy="387275"/>
          </a:xfrm>
        </p:grpSpPr>
        <p:sp>
          <p:nvSpPr>
            <p:cNvPr id="507" name="Shape 507"/>
            <p:cNvSpPr/>
            <p:nvPr/>
          </p:nvSpPr>
          <p:spPr>
            <a:xfrm>
              <a:off x="5972700" y="2476950"/>
              <a:ext cx="98050" cy="219825"/>
            </a:xfrm>
            <a:custGeom>
              <a:avLst/>
              <a:gdLst/>
              <a:ahLst/>
              <a:cxnLst/>
              <a:rect l="0" t="0" r="0" b="0"/>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9050" cap="rnd" cmpd="sng">
              <a:solidFill>
                <a:srgbClr val="3F537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08" name="Shape 508"/>
            <p:cNvSpPr/>
            <p:nvPr/>
          </p:nvSpPr>
          <p:spPr>
            <a:xfrm>
              <a:off x="6078025" y="2330200"/>
              <a:ext cx="306300" cy="387275"/>
            </a:xfrm>
            <a:custGeom>
              <a:avLst/>
              <a:gdLst/>
              <a:ahLst/>
              <a:cxnLst/>
              <a:rect l="0" t="0" r="0" b="0"/>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9050" cap="rnd" cmpd="sng">
              <a:solidFill>
                <a:srgbClr val="3F537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p14="http://schemas.microsoft.com/office/powerpoint/2010/main" val="3223057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814275" y="392575"/>
            <a:ext cx="5492400" cy="766200"/>
          </a:xfrm>
          <a:prstGeom prst="rect">
            <a:avLst/>
          </a:prstGeom>
        </p:spPr>
        <p:txBody>
          <a:bodyPr lIns="91425" tIns="91425" rIns="91425" bIns="91425" anchor="ctr" anchorCtr="0">
            <a:noAutofit/>
          </a:bodyPr>
          <a:lstStyle/>
          <a:p>
            <a:pPr lvl="0">
              <a:spcBef>
                <a:spcPts val="0"/>
              </a:spcBef>
              <a:buNone/>
            </a:pPr>
            <a:r>
              <a:rPr lang="en" dirty="0"/>
              <a:t>INTRODUCTION</a:t>
            </a:r>
          </a:p>
        </p:txBody>
      </p:sp>
      <p:sp>
        <p:nvSpPr>
          <p:cNvPr id="238" name="Shape 238"/>
          <p:cNvSpPr txBox="1">
            <a:spLocks noGrp="1"/>
          </p:cNvSpPr>
          <p:nvPr>
            <p:ph type="body" idx="1"/>
          </p:nvPr>
        </p:nvSpPr>
        <p:spPr>
          <a:xfrm>
            <a:off x="651719" y="1347899"/>
            <a:ext cx="7733824" cy="3145500"/>
          </a:xfrm>
          <a:prstGeom prst="rect">
            <a:avLst/>
          </a:prstGeom>
        </p:spPr>
        <p:txBody>
          <a:bodyPr lIns="91425" tIns="91425" rIns="91425" bIns="91425" anchor="ctr" anchorCtr="0">
            <a:noAutofit/>
          </a:bodyPr>
          <a:lstStyle/>
          <a:p>
            <a:pPr algn="just">
              <a:buNone/>
            </a:pPr>
            <a:r>
              <a:rPr lang="en-US" sz="2800" dirty="0"/>
              <a:t>The present invention deals with method to find current location of a particular person using network towers coordinates instead of GPS based technology and providing value added services to user using this . </a:t>
            </a:r>
            <a:endParaRPr lang="en" sz="2800" dirty="0"/>
          </a:p>
        </p:txBody>
      </p:sp>
      <p:sp>
        <p:nvSpPr>
          <p:cNvPr id="239" name="Shape 239"/>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3</a:t>
            </a:fld>
            <a:endParaRPr lang="en" dirty="0"/>
          </a:p>
        </p:txBody>
      </p:sp>
      <p:grpSp>
        <p:nvGrpSpPr>
          <p:cNvPr id="10" name="Shape 698"/>
          <p:cNvGrpSpPr/>
          <p:nvPr/>
        </p:nvGrpSpPr>
        <p:grpSpPr>
          <a:xfrm>
            <a:off x="340627" y="629923"/>
            <a:ext cx="392063" cy="291504"/>
            <a:chOff x="5247525" y="3007275"/>
            <a:chExt cx="517575" cy="384825"/>
          </a:xfrm>
        </p:grpSpPr>
        <p:sp>
          <p:nvSpPr>
            <p:cNvPr id="11" name="Shape 699"/>
            <p:cNvSpPr/>
            <p:nvPr/>
          </p:nvSpPr>
          <p:spPr>
            <a:xfrm>
              <a:off x="5247525" y="3007275"/>
              <a:ext cx="348900" cy="348900"/>
            </a:xfrm>
            <a:custGeom>
              <a:avLst/>
              <a:gdLst/>
              <a:ahLst/>
              <a:cxnLst/>
              <a:rect l="0" t="0" r="0" b="0"/>
              <a:pathLst>
                <a:path w="13956" h="13956" fill="none" extrusionOk="0">
                  <a:moveTo>
                    <a:pt x="13323" y="5772"/>
                  </a:moveTo>
                  <a:lnTo>
                    <a:pt x="11861" y="5626"/>
                  </a:lnTo>
                  <a:lnTo>
                    <a:pt x="11861" y="5626"/>
                  </a:lnTo>
                  <a:lnTo>
                    <a:pt x="11788" y="5334"/>
                  </a:lnTo>
                  <a:lnTo>
                    <a:pt x="11667" y="5042"/>
                  </a:lnTo>
                  <a:lnTo>
                    <a:pt x="11545" y="4750"/>
                  </a:lnTo>
                  <a:lnTo>
                    <a:pt x="11399" y="4482"/>
                  </a:lnTo>
                  <a:lnTo>
                    <a:pt x="12300" y="3337"/>
                  </a:lnTo>
                  <a:lnTo>
                    <a:pt x="12300" y="3337"/>
                  </a:lnTo>
                  <a:lnTo>
                    <a:pt x="12373" y="3240"/>
                  </a:lnTo>
                  <a:lnTo>
                    <a:pt x="12422" y="3118"/>
                  </a:lnTo>
                  <a:lnTo>
                    <a:pt x="12446" y="2996"/>
                  </a:lnTo>
                  <a:lnTo>
                    <a:pt x="12446" y="2850"/>
                  </a:lnTo>
                  <a:lnTo>
                    <a:pt x="12422" y="2728"/>
                  </a:lnTo>
                  <a:lnTo>
                    <a:pt x="12397" y="2606"/>
                  </a:lnTo>
                  <a:lnTo>
                    <a:pt x="12324" y="2485"/>
                  </a:lnTo>
                  <a:lnTo>
                    <a:pt x="12251" y="2387"/>
                  </a:lnTo>
                  <a:lnTo>
                    <a:pt x="11569" y="1705"/>
                  </a:lnTo>
                  <a:lnTo>
                    <a:pt x="11569" y="1705"/>
                  </a:lnTo>
                  <a:lnTo>
                    <a:pt x="11472" y="1632"/>
                  </a:lnTo>
                  <a:lnTo>
                    <a:pt x="11350" y="1559"/>
                  </a:lnTo>
                  <a:lnTo>
                    <a:pt x="11228" y="1510"/>
                  </a:lnTo>
                  <a:lnTo>
                    <a:pt x="11106" y="1510"/>
                  </a:lnTo>
                  <a:lnTo>
                    <a:pt x="10960" y="1510"/>
                  </a:lnTo>
                  <a:lnTo>
                    <a:pt x="10838" y="1535"/>
                  </a:lnTo>
                  <a:lnTo>
                    <a:pt x="10717" y="1583"/>
                  </a:lnTo>
                  <a:lnTo>
                    <a:pt x="10619" y="1656"/>
                  </a:lnTo>
                  <a:lnTo>
                    <a:pt x="9475" y="2558"/>
                  </a:lnTo>
                  <a:lnTo>
                    <a:pt x="9475" y="2558"/>
                  </a:lnTo>
                  <a:lnTo>
                    <a:pt x="9207" y="2411"/>
                  </a:lnTo>
                  <a:lnTo>
                    <a:pt x="8914" y="2290"/>
                  </a:lnTo>
                  <a:lnTo>
                    <a:pt x="8622" y="2168"/>
                  </a:lnTo>
                  <a:lnTo>
                    <a:pt x="8330" y="2070"/>
                  </a:lnTo>
                  <a:lnTo>
                    <a:pt x="8159" y="634"/>
                  </a:lnTo>
                  <a:lnTo>
                    <a:pt x="8159" y="634"/>
                  </a:lnTo>
                  <a:lnTo>
                    <a:pt x="8135" y="512"/>
                  </a:lnTo>
                  <a:lnTo>
                    <a:pt x="8086" y="390"/>
                  </a:lnTo>
                  <a:lnTo>
                    <a:pt x="8013" y="293"/>
                  </a:lnTo>
                  <a:lnTo>
                    <a:pt x="7940" y="195"/>
                  </a:lnTo>
                  <a:lnTo>
                    <a:pt x="7818" y="122"/>
                  </a:lnTo>
                  <a:lnTo>
                    <a:pt x="7721" y="49"/>
                  </a:lnTo>
                  <a:lnTo>
                    <a:pt x="7575" y="25"/>
                  </a:lnTo>
                  <a:lnTo>
                    <a:pt x="7453" y="0"/>
                  </a:lnTo>
                  <a:lnTo>
                    <a:pt x="6479" y="0"/>
                  </a:lnTo>
                  <a:lnTo>
                    <a:pt x="6479" y="0"/>
                  </a:lnTo>
                  <a:lnTo>
                    <a:pt x="6357" y="25"/>
                  </a:lnTo>
                  <a:lnTo>
                    <a:pt x="6235" y="49"/>
                  </a:lnTo>
                  <a:lnTo>
                    <a:pt x="6114" y="122"/>
                  </a:lnTo>
                  <a:lnTo>
                    <a:pt x="6016" y="195"/>
                  </a:lnTo>
                  <a:lnTo>
                    <a:pt x="5919" y="293"/>
                  </a:lnTo>
                  <a:lnTo>
                    <a:pt x="5846" y="390"/>
                  </a:lnTo>
                  <a:lnTo>
                    <a:pt x="5797" y="512"/>
                  </a:lnTo>
                  <a:lnTo>
                    <a:pt x="5773" y="634"/>
                  </a:lnTo>
                  <a:lnTo>
                    <a:pt x="5602" y="2070"/>
                  </a:lnTo>
                  <a:lnTo>
                    <a:pt x="5602" y="2070"/>
                  </a:lnTo>
                  <a:lnTo>
                    <a:pt x="5310" y="2168"/>
                  </a:lnTo>
                  <a:lnTo>
                    <a:pt x="5018" y="2290"/>
                  </a:lnTo>
                  <a:lnTo>
                    <a:pt x="4750" y="2411"/>
                  </a:lnTo>
                  <a:lnTo>
                    <a:pt x="4482" y="2558"/>
                  </a:lnTo>
                  <a:lnTo>
                    <a:pt x="3337" y="1656"/>
                  </a:lnTo>
                  <a:lnTo>
                    <a:pt x="3337" y="1656"/>
                  </a:lnTo>
                  <a:lnTo>
                    <a:pt x="3215" y="1583"/>
                  </a:lnTo>
                  <a:lnTo>
                    <a:pt x="3094" y="1535"/>
                  </a:lnTo>
                  <a:lnTo>
                    <a:pt x="2972" y="1510"/>
                  </a:lnTo>
                  <a:lnTo>
                    <a:pt x="2850" y="1510"/>
                  </a:lnTo>
                  <a:lnTo>
                    <a:pt x="2728" y="1510"/>
                  </a:lnTo>
                  <a:lnTo>
                    <a:pt x="2582" y="1559"/>
                  </a:lnTo>
                  <a:lnTo>
                    <a:pt x="2485" y="1632"/>
                  </a:lnTo>
                  <a:lnTo>
                    <a:pt x="2387" y="1705"/>
                  </a:lnTo>
                  <a:lnTo>
                    <a:pt x="1705" y="2387"/>
                  </a:lnTo>
                  <a:lnTo>
                    <a:pt x="1705" y="2387"/>
                  </a:lnTo>
                  <a:lnTo>
                    <a:pt x="1608" y="2485"/>
                  </a:lnTo>
                  <a:lnTo>
                    <a:pt x="1559" y="2606"/>
                  </a:lnTo>
                  <a:lnTo>
                    <a:pt x="1511" y="2728"/>
                  </a:lnTo>
                  <a:lnTo>
                    <a:pt x="1486" y="2850"/>
                  </a:lnTo>
                  <a:lnTo>
                    <a:pt x="1486" y="2996"/>
                  </a:lnTo>
                  <a:lnTo>
                    <a:pt x="1511" y="3118"/>
                  </a:lnTo>
                  <a:lnTo>
                    <a:pt x="1559" y="3240"/>
                  </a:lnTo>
                  <a:lnTo>
                    <a:pt x="1632" y="3337"/>
                  </a:lnTo>
                  <a:lnTo>
                    <a:pt x="2533" y="4482"/>
                  </a:lnTo>
                  <a:lnTo>
                    <a:pt x="2533" y="4482"/>
                  </a:lnTo>
                  <a:lnTo>
                    <a:pt x="2387" y="4750"/>
                  </a:lnTo>
                  <a:lnTo>
                    <a:pt x="2266" y="5042"/>
                  </a:lnTo>
                  <a:lnTo>
                    <a:pt x="2168" y="5334"/>
                  </a:lnTo>
                  <a:lnTo>
                    <a:pt x="2071" y="5626"/>
                  </a:lnTo>
                  <a:lnTo>
                    <a:pt x="634" y="5772"/>
                  </a:lnTo>
                  <a:lnTo>
                    <a:pt x="634" y="5772"/>
                  </a:lnTo>
                  <a:lnTo>
                    <a:pt x="512" y="5821"/>
                  </a:lnTo>
                  <a:lnTo>
                    <a:pt x="390" y="5870"/>
                  </a:lnTo>
                  <a:lnTo>
                    <a:pt x="268" y="5943"/>
                  </a:lnTo>
                  <a:lnTo>
                    <a:pt x="171" y="6016"/>
                  </a:lnTo>
                  <a:lnTo>
                    <a:pt x="98" y="6138"/>
                  </a:lnTo>
                  <a:lnTo>
                    <a:pt x="49" y="6235"/>
                  </a:lnTo>
                  <a:lnTo>
                    <a:pt x="1" y="6381"/>
                  </a:lnTo>
                  <a:lnTo>
                    <a:pt x="1" y="6503"/>
                  </a:lnTo>
                  <a:lnTo>
                    <a:pt x="1" y="7453"/>
                  </a:lnTo>
                  <a:lnTo>
                    <a:pt x="1" y="7453"/>
                  </a:lnTo>
                  <a:lnTo>
                    <a:pt x="1" y="7599"/>
                  </a:lnTo>
                  <a:lnTo>
                    <a:pt x="49" y="7721"/>
                  </a:lnTo>
                  <a:lnTo>
                    <a:pt x="98" y="7843"/>
                  </a:lnTo>
                  <a:lnTo>
                    <a:pt x="171" y="7940"/>
                  </a:lnTo>
                  <a:lnTo>
                    <a:pt x="268" y="8037"/>
                  </a:lnTo>
                  <a:lnTo>
                    <a:pt x="390" y="8111"/>
                  </a:lnTo>
                  <a:lnTo>
                    <a:pt x="512" y="8159"/>
                  </a:lnTo>
                  <a:lnTo>
                    <a:pt x="634" y="8184"/>
                  </a:lnTo>
                  <a:lnTo>
                    <a:pt x="2071" y="8354"/>
                  </a:lnTo>
                  <a:lnTo>
                    <a:pt x="2071" y="8354"/>
                  </a:lnTo>
                  <a:lnTo>
                    <a:pt x="2168" y="8646"/>
                  </a:lnTo>
                  <a:lnTo>
                    <a:pt x="2266" y="8914"/>
                  </a:lnTo>
                  <a:lnTo>
                    <a:pt x="2387" y="9206"/>
                  </a:lnTo>
                  <a:lnTo>
                    <a:pt x="2533" y="9474"/>
                  </a:lnTo>
                  <a:lnTo>
                    <a:pt x="1632" y="10619"/>
                  </a:lnTo>
                  <a:lnTo>
                    <a:pt x="1632" y="10619"/>
                  </a:lnTo>
                  <a:lnTo>
                    <a:pt x="1559" y="10741"/>
                  </a:lnTo>
                  <a:lnTo>
                    <a:pt x="1511" y="10863"/>
                  </a:lnTo>
                  <a:lnTo>
                    <a:pt x="1486" y="10984"/>
                  </a:lnTo>
                  <a:lnTo>
                    <a:pt x="1486" y="11106"/>
                  </a:lnTo>
                  <a:lnTo>
                    <a:pt x="1511" y="11228"/>
                  </a:lnTo>
                  <a:lnTo>
                    <a:pt x="1559" y="11350"/>
                  </a:lnTo>
                  <a:lnTo>
                    <a:pt x="1608" y="11472"/>
                  </a:lnTo>
                  <a:lnTo>
                    <a:pt x="1705" y="11569"/>
                  </a:lnTo>
                  <a:lnTo>
                    <a:pt x="2387" y="12251"/>
                  </a:lnTo>
                  <a:lnTo>
                    <a:pt x="2387" y="12251"/>
                  </a:lnTo>
                  <a:lnTo>
                    <a:pt x="2485" y="12348"/>
                  </a:lnTo>
                  <a:lnTo>
                    <a:pt x="2582" y="12397"/>
                  </a:lnTo>
                  <a:lnTo>
                    <a:pt x="2728" y="12446"/>
                  </a:lnTo>
                  <a:lnTo>
                    <a:pt x="2850" y="12470"/>
                  </a:lnTo>
                  <a:lnTo>
                    <a:pt x="2972" y="12470"/>
                  </a:lnTo>
                  <a:lnTo>
                    <a:pt x="3094" y="12421"/>
                  </a:lnTo>
                  <a:lnTo>
                    <a:pt x="3215" y="12373"/>
                  </a:lnTo>
                  <a:lnTo>
                    <a:pt x="3337" y="12324"/>
                  </a:lnTo>
                  <a:lnTo>
                    <a:pt x="4482" y="11423"/>
                  </a:lnTo>
                  <a:lnTo>
                    <a:pt x="4482" y="11423"/>
                  </a:lnTo>
                  <a:lnTo>
                    <a:pt x="4750" y="11545"/>
                  </a:lnTo>
                  <a:lnTo>
                    <a:pt x="5018" y="11691"/>
                  </a:lnTo>
                  <a:lnTo>
                    <a:pt x="5310" y="11788"/>
                  </a:lnTo>
                  <a:lnTo>
                    <a:pt x="5602" y="11886"/>
                  </a:lnTo>
                  <a:lnTo>
                    <a:pt x="5773" y="13322"/>
                  </a:lnTo>
                  <a:lnTo>
                    <a:pt x="5773" y="13322"/>
                  </a:lnTo>
                  <a:lnTo>
                    <a:pt x="5797" y="13444"/>
                  </a:lnTo>
                  <a:lnTo>
                    <a:pt x="5846" y="13566"/>
                  </a:lnTo>
                  <a:lnTo>
                    <a:pt x="5919" y="13688"/>
                  </a:lnTo>
                  <a:lnTo>
                    <a:pt x="6016" y="13785"/>
                  </a:lnTo>
                  <a:lnTo>
                    <a:pt x="6114" y="13858"/>
                  </a:lnTo>
                  <a:lnTo>
                    <a:pt x="6235" y="13907"/>
                  </a:lnTo>
                  <a:lnTo>
                    <a:pt x="6357" y="13956"/>
                  </a:lnTo>
                  <a:lnTo>
                    <a:pt x="6479" y="13956"/>
                  </a:lnTo>
                  <a:lnTo>
                    <a:pt x="7453" y="13956"/>
                  </a:lnTo>
                  <a:lnTo>
                    <a:pt x="7453" y="13956"/>
                  </a:lnTo>
                  <a:lnTo>
                    <a:pt x="7575" y="13956"/>
                  </a:lnTo>
                  <a:lnTo>
                    <a:pt x="7721" y="13907"/>
                  </a:lnTo>
                  <a:lnTo>
                    <a:pt x="7818" y="13858"/>
                  </a:lnTo>
                  <a:lnTo>
                    <a:pt x="7940" y="13785"/>
                  </a:lnTo>
                  <a:lnTo>
                    <a:pt x="8013" y="13688"/>
                  </a:lnTo>
                  <a:lnTo>
                    <a:pt x="8086" y="13566"/>
                  </a:lnTo>
                  <a:lnTo>
                    <a:pt x="8135" y="13444"/>
                  </a:lnTo>
                  <a:lnTo>
                    <a:pt x="8159" y="13322"/>
                  </a:lnTo>
                  <a:lnTo>
                    <a:pt x="8330" y="11886"/>
                  </a:lnTo>
                  <a:lnTo>
                    <a:pt x="8330" y="11886"/>
                  </a:lnTo>
                  <a:lnTo>
                    <a:pt x="8622" y="11788"/>
                  </a:lnTo>
                  <a:lnTo>
                    <a:pt x="8914" y="11691"/>
                  </a:lnTo>
                  <a:lnTo>
                    <a:pt x="9207" y="11545"/>
                  </a:lnTo>
                  <a:lnTo>
                    <a:pt x="9475" y="11423"/>
                  </a:lnTo>
                  <a:lnTo>
                    <a:pt x="10619" y="12324"/>
                  </a:lnTo>
                  <a:lnTo>
                    <a:pt x="10619" y="12324"/>
                  </a:lnTo>
                  <a:lnTo>
                    <a:pt x="10717" y="12373"/>
                  </a:lnTo>
                  <a:lnTo>
                    <a:pt x="10838" y="12421"/>
                  </a:lnTo>
                  <a:lnTo>
                    <a:pt x="10960" y="12470"/>
                  </a:lnTo>
                  <a:lnTo>
                    <a:pt x="11106" y="12470"/>
                  </a:lnTo>
                  <a:lnTo>
                    <a:pt x="11228" y="12446"/>
                  </a:lnTo>
                  <a:lnTo>
                    <a:pt x="11350" y="12397"/>
                  </a:lnTo>
                  <a:lnTo>
                    <a:pt x="11472" y="12348"/>
                  </a:lnTo>
                  <a:lnTo>
                    <a:pt x="11569" y="12251"/>
                  </a:lnTo>
                  <a:lnTo>
                    <a:pt x="12251" y="11569"/>
                  </a:lnTo>
                  <a:lnTo>
                    <a:pt x="12251" y="11569"/>
                  </a:lnTo>
                  <a:lnTo>
                    <a:pt x="12324" y="11472"/>
                  </a:lnTo>
                  <a:lnTo>
                    <a:pt x="12397" y="11350"/>
                  </a:lnTo>
                  <a:lnTo>
                    <a:pt x="12422" y="11228"/>
                  </a:lnTo>
                  <a:lnTo>
                    <a:pt x="12446" y="11106"/>
                  </a:lnTo>
                  <a:lnTo>
                    <a:pt x="12446" y="10984"/>
                  </a:lnTo>
                  <a:lnTo>
                    <a:pt x="12422" y="10863"/>
                  </a:lnTo>
                  <a:lnTo>
                    <a:pt x="12373" y="10741"/>
                  </a:lnTo>
                  <a:lnTo>
                    <a:pt x="12300" y="10619"/>
                  </a:lnTo>
                  <a:lnTo>
                    <a:pt x="11399" y="9474"/>
                  </a:lnTo>
                  <a:lnTo>
                    <a:pt x="11399" y="9474"/>
                  </a:lnTo>
                  <a:lnTo>
                    <a:pt x="11545" y="9206"/>
                  </a:lnTo>
                  <a:lnTo>
                    <a:pt x="11667" y="8914"/>
                  </a:lnTo>
                  <a:lnTo>
                    <a:pt x="11788" y="8646"/>
                  </a:lnTo>
                  <a:lnTo>
                    <a:pt x="11861" y="8354"/>
                  </a:lnTo>
                  <a:lnTo>
                    <a:pt x="13323" y="8184"/>
                  </a:lnTo>
                  <a:lnTo>
                    <a:pt x="13323" y="8184"/>
                  </a:lnTo>
                  <a:lnTo>
                    <a:pt x="13444" y="8159"/>
                  </a:lnTo>
                  <a:lnTo>
                    <a:pt x="13566" y="8111"/>
                  </a:lnTo>
                  <a:lnTo>
                    <a:pt x="13664" y="8037"/>
                  </a:lnTo>
                  <a:lnTo>
                    <a:pt x="13761" y="7940"/>
                  </a:lnTo>
                  <a:lnTo>
                    <a:pt x="13834" y="7843"/>
                  </a:lnTo>
                  <a:lnTo>
                    <a:pt x="13907" y="7721"/>
                  </a:lnTo>
                  <a:lnTo>
                    <a:pt x="13932" y="7599"/>
                  </a:lnTo>
                  <a:lnTo>
                    <a:pt x="13956" y="7453"/>
                  </a:lnTo>
                  <a:lnTo>
                    <a:pt x="13956" y="6503"/>
                  </a:lnTo>
                  <a:lnTo>
                    <a:pt x="13956" y="6503"/>
                  </a:lnTo>
                  <a:lnTo>
                    <a:pt x="13932" y="6381"/>
                  </a:lnTo>
                  <a:lnTo>
                    <a:pt x="13907" y="6235"/>
                  </a:lnTo>
                  <a:lnTo>
                    <a:pt x="13834" y="6138"/>
                  </a:lnTo>
                  <a:lnTo>
                    <a:pt x="13761" y="6016"/>
                  </a:lnTo>
                  <a:lnTo>
                    <a:pt x="13664" y="5943"/>
                  </a:lnTo>
                  <a:lnTo>
                    <a:pt x="13566" y="5870"/>
                  </a:lnTo>
                  <a:lnTo>
                    <a:pt x="13444" y="5821"/>
                  </a:lnTo>
                  <a:lnTo>
                    <a:pt x="13323" y="5772"/>
                  </a:lnTo>
                  <a:lnTo>
                    <a:pt x="13323" y="5772"/>
                  </a:lnTo>
                  <a:close/>
                  <a:moveTo>
                    <a:pt x="8573" y="8598"/>
                  </a:moveTo>
                  <a:lnTo>
                    <a:pt x="8573" y="8598"/>
                  </a:lnTo>
                  <a:lnTo>
                    <a:pt x="8403" y="8744"/>
                  </a:lnTo>
                  <a:lnTo>
                    <a:pt x="8232" y="8890"/>
                  </a:lnTo>
                  <a:lnTo>
                    <a:pt x="8038" y="8987"/>
                  </a:lnTo>
                  <a:lnTo>
                    <a:pt x="7818" y="9085"/>
                  </a:lnTo>
                  <a:lnTo>
                    <a:pt x="7624" y="9158"/>
                  </a:lnTo>
                  <a:lnTo>
                    <a:pt x="7404" y="9206"/>
                  </a:lnTo>
                  <a:lnTo>
                    <a:pt x="7185" y="9231"/>
                  </a:lnTo>
                  <a:lnTo>
                    <a:pt x="6966" y="9255"/>
                  </a:lnTo>
                  <a:lnTo>
                    <a:pt x="6747" y="9231"/>
                  </a:lnTo>
                  <a:lnTo>
                    <a:pt x="6528" y="9206"/>
                  </a:lnTo>
                  <a:lnTo>
                    <a:pt x="6333" y="9158"/>
                  </a:lnTo>
                  <a:lnTo>
                    <a:pt x="6114" y="9085"/>
                  </a:lnTo>
                  <a:lnTo>
                    <a:pt x="5919" y="8987"/>
                  </a:lnTo>
                  <a:lnTo>
                    <a:pt x="5724" y="8890"/>
                  </a:lnTo>
                  <a:lnTo>
                    <a:pt x="5529" y="8744"/>
                  </a:lnTo>
                  <a:lnTo>
                    <a:pt x="5359" y="8598"/>
                  </a:lnTo>
                  <a:lnTo>
                    <a:pt x="5359" y="8598"/>
                  </a:lnTo>
                  <a:lnTo>
                    <a:pt x="5212" y="8427"/>
                  </a:lnTo>
                  <a:lnTo>
                    <a:pt x="5066" y="8232"/>
                  </a:lnTo>
                  <a:lnTo>
                    <a:pt x="4969" y="8037"/>
                  </a:lnTo>
                  <a:lnTo>
                    <a:pt x="4871" y="7843"/>
                  </a:lnTo>
                  <a:lnTo>
                    <a:pt x="4798" y="7623"/>
                  </a:lnTo>
                  <a:lnTo>
                    <a:pt x="4750" y="7404"/>
                  </a:lnTo>
                  <a:lnTo>
                    <a:pt x="4701" y="7209"/>
                  </a:lnTo>
                  <a:lnTo>
                    <a:pt x="4701" y="6990"/>
                  </a:lnTo>
                  <a:lnTo>
                    <a:pt x="4701" y="6771"/>
                  </a:lnTo>
                  <a:lnTo>
                    <a:pt x="4750" y="6552"/>
                  </a:lnTo>
                  <a:lnTo>
                    <a:pt x="4798" y="6333"/>
                  </a:lnTo>
                  <a:lnTo>
                    <a:pt x="4871" y="6138"/>
                  </a:lnTo>
                  <a:lnTo>
                    <a:pt x="4969" y="5919"/>
                  </a:lnTo>
                  <a:lnTo>
                    <a:pt x="5066" y="5724"/>
                  </a:lnTo>
                  <a:lnTo>
                    <a:pt x="5212" y="5553"/>
                  </a:lnTo>
                  <a:lnTo>
                    <a:pt x="5359" y="5383"/>
                  </a:lnTo>
                  <a:lnTo>
                    <a:pt x="5359" y="5383"/>
                  </a:lnTo>
                  <a:lnTo>
                    <a:pt x="5529" y="5212"/>
                  </a:lnTo>
                  <a:lnTo>
                    <a:pt x="5724" y="5091"/>
                  </a:lnTo>
                  <a:lnTo>
                    <a:pt x="5919" y="4969"/>
                  </a:lnTo>
                  <a:lnTo>
                    <a:pt x="6114" y="4871"/>
                  </a:lnTo>
                  <a:lnTo>
                    <a:pt x="6333" y="4798"/>
                  </a:lnTo>
                  <a:lnTo>
                    <a:pt x="6528" y="4750"/>
                  </a:lnTo>
                  <a:lnTo>
                    <a:pt x="6747" y="4725"/>
                  </a:lnTo>
                  <a:lnTo>
                    <a:pt x="6966" y="4701"/>
                  </a:lnTo>
                  <a:lnTo>
                    <a:pt x="7185" y="4725"/>
                  </a:lnTo>
                  <a:lnTo>
                    <a:pt x="7404" y="4750"/>
                  </a:lnTo>
                  <a:lnTo>
                    <a:pt x="7624" y="4798"/>
                  </a:lnTo>
                  <a:lnTo>
                    <a:pt x="7818" y="4871"/>
                  </a:lnTo>
                  <a:lnTo>
                    <a:pt x="8038" y="4969"/>
                  </a:lnTo>
                  <a:lnTo>
                    <a:pt x="8232" y="5091"/>
                  </a:lnTo>
                  <a:lnTo>
                    <a:pt x="8403" y="5212"/>
                  </a:lnTo>
                  <a:lnTo>
                    <a:pt x="8573" y="5383"/>
                  </a:lnTo>
                  <a:lnTo>
                    <a:pt x="8573" y="5383"/>
                  </a:lnTo>
                  <a:lnTo>
                    <a:pt x="8744" y="5553"/>
                  </a:lnTo>
                  <a:lnTo>
                    <a:pt x="8866" y="5724"/>
                  </a:lnTo>
                  <a:lnTo>
                    <a:pt x="8987" y="5919"/>
                  </a:lnTo>
                  <a:lnTo>
                    <a:pt x="9085" y="6138"/>
                  </a:lnTo>
                  <a:lnTo>
                    <a:pt x="9158" y="6333"/>
                  </a:lnTo>
                  <a:lnTo>
                    <a:pt x="9207" y="6552"/>
                  </a:lnTo>
                  <a:lnTo>
                    <a:pt x="9231" y="6771"/>
                  </a:lnTo>
                  <a:lnTo>
                    <a:pt x="9231" y="6990"/>
                  </a:lnTo>
                  <a:lnTo>
                    <a:pt x="9231" y="7209"/>
                  </a:lnTo>
                  <a:lnTo>
                    <a:pt x="9207" y="7404"/>
                  </a:lnTo>
                  <a:lnTo>
                    <a:pt x="9158" y="7623"/>
                  </a:lnTo>
                  <a:lnTo>
                    <a:pt x="9085" y="7843"/>
                  </a:lnTo>
                  <a:lnTo>
                    <a:pt x="8987" y="8037"/>
                  </a:lnTo>
                  <a:lnTo>
                    <a:pt x="8866" y="8232"/>
                  </a:lnTo>
                  <a:lnTo>
                    <a:pt x="8744" y="8427"/>
                  </a:lnTo>
                  <a:lnTo>
                    <a:pt x="8573" y="8598"/>
                  </a:lnTo>
                  <a:lnTo>
                    <a:pt x="8573" y="8598"/>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700"/>
            <p:cNvSpPr/>
            <p:nvPr/>
          </p:nvSpPr>
          <p:spPr>
            <a:xfrm>
              <a:off x="5566575" y="3193575"/>
              <a:ext cx="198525" cy="198525"/>
            </a:xfrm>
            <a:custGeom>
              <a:avLst/>
              <a:gdLst/>
              <a:ahLst/>
              <a:cxnLst/>
              <a:rect l="0" t="0" r="0" b="0"/>
              <a:pathLst>
                <a:path w="7941" h="7941" fill="none" extrusionOk="0">
                  <a:moveTo>
                    <a:pt x="7258" y="2144"/>
                  </a:moveTo>
                  <a:lnTo>
                    <a:pt x="6138" y="2388"/>
                  </a:lnTo>
                  <a:lnTo>
                    <a:pt x="6138" y="2388"/>
                  </a:lnTo>
                  <a:lnTo>
                    <a:pt x="6016" y="2217"/>
                  </a:lnTo>
                  <a:lnTo>
                    <a:pt x="5870" y="2071"/>
                  </a:lnTo>
                  <a:lnTo>
                    <a:pt x="6260" y="975"/>
                  </a:lnTo>
                  <a:lnTo>
                    <a:pt x="6260" y="975"/>
                  </a:lnTo>
                  <a:lnTo>
                    <a:pt x="6284" y="902"/>
                  </a:lnTo>
                  <a:lnTo>
                    <a:pt x="6284" y="829"/>
                  </a:lnTo>
                  <a:lnTo>
                    <a:pt x="6260" y="683"/>
                  </a:lnTo>
                  <a:lnTo>
                    <a:pt x="6162" y="561"/>
                  </a:lnTo>
                  <a:lnTo>
                    <a:pt x="6114" y="488"/>
                  </a:lnTo>
                  <a:lnTo>
                    <a:pt x="6065" y="464"/>
                  </a:lnTo>
                  <a:lnTo>
                    <a:pt x="5553" y="196"/>
                  </a:lnTo>
                  <a:lnTo>
                    <a:pt x="5553" y="196"/>
                  </a:lnTo>
                  <a:lnTo>
                    <a:pt x="5480" y="171"/>
                  </a:lnTo>
                  <a:lnTo>
                    <a:pt x="5407" y="171"/>
                  </a:lnTo>
                  <a:lnTo>
                    <a:pt x="5261" y="171"/>
                  </a:lnTo>
                  <a:lnTo>
                    <a:pt x="5115" y="244"/>
                  </a:lnTo>
                  <a:lnTo>
                    <a:pt x="5066" y="293"/>
                  </a:lnTo>
                  <a:lnTo>
                    <a:pt x="5018" y="342"/>
                  </a:lnTo>
                  <a:lnTo>
                    <a:pt x="4384" y="1316"/>
                  </a:lnTo>
                  <a:lnTo>
                    <a:pt x="4384" y="1316"/>
                  </a:lnTo>
                  <a:lnTo>
                    <a:pt x="4165" y="1292"/>
                  </a:lnTo>
                  <a:lnTo>
                    <a:pt x="3970" y="1292"/>
                  </a:lnTo>
                  <a:lnTo>
                    <a:pt x="3483" y="244"/>
                  </a:lnTo>
                  <a:lnTo>
                    <a:pt x="3483" y="244"/>
                  </a:lnTo>
                  <a:lnTo>
                    <a:pt x="3435" y="171"/>
                  </a:lnTo>
                  <a:lnTo>
                    <a:pt x="3386" y="123"/>
                  </a:lnTo>
                  <a:lnTo>
                    <a:pt x="3264" y="50"/>
                  </a:lnTo>
                  <a:lnTo>
                    <a:pt x="3118" y="1"/>
                  </a:lnTo>
                  <a:lnTo>
                    <a:pt x="3045" y="1"/>
                  </a:lnTo>
                  <a:lnTo>
                    <a:pt x="2972" y="25"/>
                  </a:lnTo>
                  <a:lnTo>
                    <a:pt x="2436" y="196"/>
                  </a:lnTo>
                  <a:lnTo>
                    <a:pt x="2436" y="196"/>
                  </a:lnTo>
                  <a:lnTo>
                    <a:pt x="2363" y="220"/>
                  </a:lnTo>
                  <a:lnTo>
                    <a:pt x="2290" y="269"/>
                  </a:lnTo>
                  <a:lnTo>
                    <a:pt x="2192" y="391"/>
                  </a:lnTo>
                  <a:lnTo>
                    <a:pt x="2144" y="537"/>
                  </a:lnTo>
                  <a:lnTo>
                    <a:pt x="2144" y="610"/>
                  </a:lnTo>
                  <a:lnTo>
                    <a:pt x="2144" y="683"/>
                  </a:lnTo>
                  <a:lnTo>
                    <a:pt x="2387" y="1828"/>
                  </a:lnTo>
                  <a:lnTo>
                    <a:pt x="2387" y="1828"/>
                  </a:lnTo>
                  <a:lnTo>
                    <a:pt x="2217" y="1949"/>
                  </a:lnTo>
                  <a:lnTo>
                    <a:pt x="2071" y="2095"/>
                  </a:lnTo>
                  <a:lnTo>
                    <a:pt x="999" y="1681"/>
                  </a:lnTo>
                  <a:lnTo>
                    <a:pt x="999" y="1681"/>
                  </a:lnTo>
                  <a:lnTo>
                    <a:pt x="926" y="1681"/>
                  </a:lnTo>
                  <a:lnTo>
                    <a:pt x="829" y="1657"/>
                  </a:lnTo>
                  <a:lnTo>
                    <a:pt x="682" y="1706"/>
                  </a:lnTo>
                  <a:lnTo>
                    <a:pt x="561" y="1779"/>
                  </a:lnTo>
                  <a:lnTo>
                    <a:pt x="512" y="1828"/>
                  </a:lnTo>
                  <a:lnTo>
                    <a:pt x="463" y="1901"/>
                  </a:lnTo>
                  <a:lnTo>
                    <a:pt x="220" y="2388"/>
                  </a:lnTo>
                  <a:lnTo>
                    <a:pt x="220" y="2388"/>
                  </a:lnTo>
                  <a:lnTo>
                    <a:pt x="195" y="2461"/>
                  </a:lnTo>
                  <a:lnTo>
                    <a:pt x="171" y="2534"/>
                  </a:lnTo>
                  <a:lnTo>
                    <a:pt x="195" y="2704"/>
                  </a:lnTo>
                  <a:lnTo>
                    <a:pt x="244" y="2826"/>
                  </a:lnTo>
                  <a:lnTo>
                    <a:pt x="293" y="2899"/>
                  </a:lnTo>
                  <a:lnTo>
                    <a:pt x="366" y="2948"/>
                  </a:lnTo>
                  <a:lnTo>
                    <a:pt x="1340" y="3581"/>
                  </a:lnTo>
                  <a:lnTo>
                    <a:pt x="1340" y="3581"/>
                  </a:lnTo>
                  <a:lnTo>
                    <a:pt x="1316" y="3776"/>
                  </a:lnTo>
                  <a:lnTo>
                    <a:pt x="1291" y="3995"/>
                  </a:lnTo>
                  <a:lnTo>
                    <a:pt x="244" y="4482"/>
                  </a:lnTo>
                  <a:lnTo>
                    <a:pt x="244" y="4482"/>
                  </a:lnTo>
                  <a:lnTo>
                    <a:pt x="195" y="4507"/>
                  </a:lnTo>
                  <a:lnTo>
                    <a:pt x="122" y="4555"/>
                  </a:lnTo>
                  <a:lnTo>
                    <a:pt x="49" y="4701"/>
                  </a:lnTo>
                  <a:lnTo>
                    <a:pt x="0" y="4848"/>
                  </a:lnTo>
                  <a:lnTo>
                    <a:pt x="25" y="4921"/>
                  </a:lnTo>
                  <a:lnTo>
                    <a:pt x="25" y="4994"/>
                  </a:lnTo>
                  <a:lnTo>
                    <a:pt x="220" y="5530"/>
                  </a:lnTo>
                  <a:lnTo>
                    <a:pt x="220" y="5530"/>
                  </a:lnTo>
                  <a:lnTo>
                    <a:pt x="244" y="5578"/>
                  </a:lnTo>
                  <a:lnTo>
                    <a:pt x="293" y="5651"/>
                  </a:lnTo>
                  <a:lnTo>
                    <a:pt x="390" y="5749"/>
                  </a:lnTo>
                  <a:lnTo>
                    <a:pt x="536" y="5797"/>
                  </a:lnTo>
                  <a:lnTo>
                    <a:pt x="609" y="5797"/>
                  </a:lnTo>
                  <a:lnTo>
                    <a:pt x="682" y="5797"/>
                  </a:lnTo>
                  <a:lnTo>
                    <a:pt x="1827" y="5554"/>
                  </a:lnTo>
                  <a:lnTo>
                    <a:pt x="1827" y="5554"/>
                  </a:lnTo>
                  <a:lnTo>
                    <a:pt x="1949" y="5724"/>
                  </a:lnTo>
                  <a:lnTo>
                    <a:pt x="2095" y="5870"/>
                  </a:lnTo>
                  <a:lnTo>
                    <a:pt x="1705" y="6966"/>
                  </a:lnTo>
                  <a:lnTo>
                    <a:pt x="1705" y="6966"/>
                  </a:lnTo>
                  <a:lnTo>
                    <a:pt x="1681" y="7040"/>
                  </a:lnTo>
                  <a:lnTo>
                    <a:pt x="1681" y="7113"/>
                  </a:lnTo>
                  <a:lnTo>
                    <a:pt x="1705" y="7259"/>
                  </a:lnTo>
                  <a:lnTo>
                    <a:pt x="1778" y="7380"/>
                  </a:lnTo>
                  <a:lnTo>
                    <a:pt x="1851" y="7429"/>
                  </a:lnTo>
                  <a:lnTo>
                    <a:pt x="1900" y="7478"/>
                  </a:lnTo>
                  <a:lnTo>
                    <a:pt x="2412" y="7721"/>
                  </a:lnTo>
                  <a:lnTo>
                    <a:pt x="2412" y="7721"/>
                  </a:lnTo>
                  <a:lnTo>
                    <a:pt x="2485" y="7770"/>
                  </a:lnTo>
                  <a:lnTo>
                    <a:pt x="2558" y="7770"/>
                  </a:lnTo>
                  <a:lnTo>
                    <a:pt x="2704" y="7770"/>
                  </a:lnTo>
                  <a:lnTo>
                    <a:pt x="2850" y="7697"/>
                  </a:lnTo>
                  <a:lnTo>
                    <a:pt x="2899" y="7648"/>
                  </a:lnTo>
                  <a:lnTo>
                    <a:pt x="2947" y="7600"/>
                  </a:lnTo>
                  <a:lnTo>
                    <a:pt x="3581" y="6625"/>
                  </a:lnTo>
                  <a:lnTo>
                    <a:pt x="3581" y="6625"/>
                  </a:lnTo>
                  <a:lnTo>
                    <a:pt x="3800" y="6650"/>
                  </a:lnTo>
                  <a:lnTo>
                    <a:pt x="3995" y="6650"/>
                  </a:lnTo>
                  <a:lnTo>
                    <a:pt x="4482" y="7697"/>
                  </a:lnTo>
                  <a:lnTo>
                    <a:pt x="4482" y="7697"/>
                  </a:lnTo>
                  <a:lnTo>
                    <a:pt x="4531" y="7770"/>
                  </a:lnTo>
                  <a:lnTo>
                    <a:pt x="4579" y="7819"/>
                  </a:lnTo>
                  <a:lnTo>
                    <a:pt x="4701" y="7892"/>
                  </a:lnTo>
                  <a:lnTo>
                    <a:pt x="4847" y="7941"/>
                  </a:lnTo>
                  <a:lnTo>
                    <a:pt x="4920" y="7941"/>
                  </a:lnTo>
                  <a:lnTo>
                    <a:pt x="4993" y="7916"/>
                  </a:lnTo>
                  <a:lnTo>
                    <a:pt x="5529" y="7746"/>
                  </a:lnTo>
                  <a:lnTo>
                    <a:pt x="5529" y="7746"/>
                  </a:lnTo>
                  <a:lnTo>
                    <a:pt x="5602" y="7721"/>
                  </a:lnTo>
                  <a:lnTo>
                    <a:pt x="5651" y="7673"/>
                  </a:lnTo>
                  <a:lnTo>
                    <a:pt x="5748" y="7551"/>
                  </a:lnTo>
                  <a:lnTo>
                    <a:pt x="5821" y="7405"/>
                  </a:lnTo>
                  <a:lnTo>
                    <a:pt x="5821" y="7332"/>
                  </a:lnTo>
                  <a:lnTo>
                    <a:pt x="5821" y="7259"/>
                  </a:lnTo>
                  <a:lnTo>
                    <a:pt x="5578" y="6114"/>
                  </a:lnTo>
                  <a:lnTo>
                    <a:pt x="5578" y="6114"/>
                  </a:lnTo>
                  <a:lnTo>
                    <a:pt x="5724" y="5992"/>
                  </a:lnTo>
                  <a:lnTo>
                    <a:pt x="5894" y="5846"/>
                  </a:lnTo>
                  <a:lnTo>
                    <a:pt x="6966" y="6260"/>
                  </a:lnTo>
                  <a:lnTo>
                    <a:pt x="6966" y="6260"/>
                  </a:lnTo>
                  <a:lnTo>
                    <a:pt x="7039" y="6260"/>
                  </a:lnTo>
                  <a:lnTo>
                    <a:pt x="7112" y="6285"/>
                  </a:lnTo>
                  <a:lnTo>
                    <a:pt x="7258" y="6236"/>
                  </a:lnTo>
                  <a:lnTo>
                    <a:pt x="7404" y="6163"/>
                  </a:lnTo>
                  <a:lnTo>
                    <a:pt x="7453" y="6114"/>
                  </a:lnTo>
                  <a:lnTo>
                    <a:pt x="7502" y="6041"/>
                  </a:lnTo>
                  <a:lnTo>
                    <a:pt x="7745" y="5530"/>
                  </a:lnTo>
                  <a:lnTo>
                    <a:pt x="7745" y="5530"/>
                  </a:lnTo>
                  <a:lnTo>
                    <a:pt x="7770" y="5481"/>
                  </a:lnTo>
                  <a:lnTo>
                    <a:pt x="7794" y="5383"/>
                  </a:lnTo>
                  <a:lnTo>
                    <a:pt x="7770" y="5237"/>
                  </a:lnTo>
                  <a:lnTo>
                    <a:pt x="7697" y="5115"/>
                  </a:lnTo>
                  <a:lnTo>
                    <a:pt x="7648" y="5042"/>
                  </a:lnTo>
                  <a:lnTo>
                    <a:pt x="7599" y="4994"/>
                  </a:lnTo>
                  <a:lnTo>
                    <a:pt x="6625" y="4360"/>
                  </a:lnTo>
                  <a:lnTo>
                    <a:pt x="6625" y="4360"/>
                  </a:lnTo>
                  <a:lnTo>
                    <a:pt x="6649" y="4166"/>
                  </a:lnTo>
                  <a:lnTo>
                    <a:pt x="6649" y="3946"/>
                  </a:lnTo>
                  <a:lnTo>
                    <a:pt x="7697" y="3459"/>
                  </a:lnTo>
                  <a:lnTo>
                    <a:pt x="7697" y="3459"/>
                  </a:lnTo>
                  <a:lnTo>
                    <a:pt x="7770" y="3435"/>
                  </a:lnTo>
                  <a:lnTo>
                    <a:pt x="7843" y="3386"/>
                  </a:lnTo>
                  <a:lnTo>
                    <a:pt x="7916" y="3240"/>
                  </a:lnTo>
                  <a:lnTo>
                    <a:pt x="7940" y="3094"/>
                  </a:lnTo>
                  <a:lnTo>
                    <a:pt x="7940" y="3021"/>
                  </a:lnTo>
                  <a:lnTo>
                    <a:pt x="7940" y="2948"/>
                  </a:lnTo>
                  <a:lnTo>
                    <a:pt x="7745" y="2412"/>
                  </a:lnTo>
                  <a:lnTo>
                    <a:pt x="7745" y="2412"/>
                  </a:lnTo>
                  <a:lnTo>
                    <a:pt x="7721" y="2339"/>
                  </a:lnTo>
                  <a:lnTo>
                    <a:pt x="7672" y="2290"/>
                  </a:lnTo>
                  <a:lnTo>
                    <a:pt x="7551" y="2193"/>
                  </a:lnTo>
                  <a:lnTo>
                    <a:pt x="7429" y="2144"/>
                  </a:lnTo>
                  <a:lnTo>
                    <a:pt x="7356" y="2144"/>
                  </a:lnTo>
                  <a:lnTo>
                    <a:pt x="7258" y="2144"/>
                  </a:lnTo>
                  <a:lnTo>
                    <a:pt x="7258" y="2144"/>
                  </a:lnTo>
                  <a:close/>
                  <a:moveTo>
                    <a:pt x="5480" y="4726"/>
                  </a:moveTo>
                  <a:lnTo>
                    <a:pt x="5480" y="4726"/>
                  </a:lnTo>
                  <a:lnTo>
                    <a:pt x="5383" y="4872"/>
                  </a:lnTo>
                  <a:lnTo>
                    <a:pt x="5286" y="4994"/>
                  </a:lnTo>
                  <a:lnTo>
                    <a:pt x="5188" y="5140"/>
                  </a:lnTo>
                  <a:lnTo>
                    <a:pt x="5066" y="5237"/>
                  </a:lnTo>
                  <a:lnTo>
                    <a:pt x="4945" y="5335"/>
                  </a:lnTo>
                  <a:lnTo>
                    <a:pt x="4798" y="5432"/>
                  </a:lnTo>
                  <a:lnTo>
                    <a:pt x="4652" y="5505"/>
                  </a:lnTo>
                  <a:lnTo>
                    <a:pt x="4506" y="5554"/>
                  </a:lnTo>
                  <a:lnTo>
                    <a:pt x="4360" y="5603"/>
                  </a:lnTo>
                  <a:lnTo>
                    <a:pt x="4190" y="5627"/>
                  </a:lnTo>
                  <a:lnTo>
                    <a:pt x="4043" y="5651"/>
                  </a:lnTo>
                  <a:lnTo>
                    <a:pt x="3873" y="5627"/>
                  </a:lnTo>
                  <a:lnTo>
                    <a:pt x="3702" y="5627"/>
                  </a:lnTo>
                  <a:lnTo>
                    <a:pt x="3556" y="5578"/>
                  </a:lnTo>
                  <a:lnTo>
                    <a:pt x="3386" y="5530"/>
                  </a:lnTo>
                  <a:lnTo>
                    <a:pt x="3240" y="5456"/>
                  </a:lnTo>
                  <a:lnTo>
                    <a:pt x="3240" y="5456"/>
                  </a:lnTo>
                  <a:lnTo>
                    <a:pt x="3094" y="5383"/>
                  </a:lnTo>
                  <a:lnTo>
                    <a:pt x="2947" y="5286"/>
                  </a:lnTo>
                  <a:lnTo>
                    <a:pt x="2826" y="5164"/>
                  </a:lnTo>
                  <a:lnTo>
                    <a:pt x="2704" y="5067"/>
                  </a:lnTo>
                  <a:lnTo>
                    <a:pt x="2606" y="4921"/>
                  </a:lnTo>
                  <a:lnTo>
                    <a:pt x="2533" y="4799"/>
                  </a:lnTo>
                  <a:lnTo>
                    <a:pt x="2460" y="4653"/>
                  </a:lnTo>
                  <a:lnTo>
                    <a:pt x="2387" y="4507"/>
                  </a:lnTo>
                  <a:lnTo>
                    <a:pt x="2363" y="4336"/>
                  </a:lnTo>
                  <a:lnTo>
                    <a:pt x="2314" y="4190"/>
                  </a:lnTo>
                  <a:lnTo>
                    <a:pt x="2314" y="4020"/>
                  </a:lnTo>
                  <a:lnTo>
                    <a:pt x="2314" y="3873"/>
                  </a:lnTo>
                  <a:lnTo>
                    <a:pt x="2339" y="3703"/>
                  </a:lnTo>
                  <a:lnTo>
                    <a:pt x="2363" y="3532"/>
                  </a:lnTo>
                  <a:lnTo>
                    <a:pt x="2412" y="3386"/>
                  </a:lnTo>
                  <a:lnTo>
                    <a:pt x="2485" y="3216"/>
                  </a:lnTo>
                  <a:lnTo>
                    <a:pt x="2485" y="3216"/>
                  </a:lnTo>
                  <a:lnTo>
                    <a:pt x="2582" y="3070"/>
                  </a:lnTo>
                  <a:lnTo>
                    <a:pt x="2680" y="2948"/>
                  </a:lnTo>
                  <a:lnTo>
                    <a:pt x="2777" y="2802"/>
                  </a:lnTo>
                  <a:lnTo>
                    <a:pt x="2899" y="2704"/>
                  </a:lnTo>
                  <a:lnTo>
                    <a:pt x="3020" y="2607"/>
                  </a:lnTo>
                  <a:lnTo>
                    <a:pt x="3167" y="2509"/>
                  </a:lnTo>
                  <a:lnTo>
                    <a:pt x="3313" y="2436"/>
                  </a:lnTo>
                  <a:lnTo>
                    <a:pt x="3459" y="2388"/>
                  </a:lnTo>
                  <a:lnTo>
                    <a:pt x="3605" y="2339"/>
                  </a:lnTo>
                  <a:lnTo>
                    <a:pt x="3775" y="2315"/>
                  </a:lnTo>
                  <a:lnTo>
                    <a:pt x="3922" y="2290"/>
                  </a:lnTo>
                  <a:lnTo>
                    <a:pt x="4092" y="2315"/>
                  </a:lnTo>
                  <a:lnTo>
                    <a:pt x="4263" y="2315"/>
                  </a:lnTo>
                  <a:lnTo>
                    <a:pt x="4409" y="2363"/>
                  </a:lnTo>
                  <a:lnTo>
                    <a:pt x="4579" y="2412"/>
                  </a:lnTo>
                  <a:lnTo>
                    <a:pt x="4725" y="2485"/>
                  </a:lnTo>
                  <a:lnTo>
                    <a:pt x="4725" y="2485"/>
                  </a:lnTo>
                  <a:lnTo>
                    <a:pt x="4871" y="2558"/>
                  </a:lnTo>
                  <a:lnTo>
                    <a:pt x="5018" y="2656"/>
                  </a:lnTo>
                  <a:lnTo>
                    <a:pt x="5139" y="2777"/>
                  </a:lnTo>
                  <a:lnTo>
                    <a:pt x="5261" y="2875"/>
                  </a:lnTo>
                  <a:lnTo>
                    <a:pt x="5359" y="3021"/>
                  </a:lnTo>
                  <a:lnTo>
                    <a:pt x="5432" y="3143"/>
                  </a:lnTo>
                  <a:lnTo>
                    <a:pt x="5505" y="3289"/>
                  </a:lnTo>
                  <a:lnTo>
                    <a:pt x="5578" y="3435"/>
                  </a:lnTo>
                  <a:lnTo>
                    <a:pt x="5602" y="3605"/>
                  </a:lnTo>
                  <a:lnTo>
                    <a:pt x="5626" y="3752"/>
                  </a:lnTo>
                  <a:lnTo>
                    <a:pt x="5651" y="3922"/>
                  </a:lnTo>
                  <a:lnTo>
                    <a:pt x="5651" y="4068"/>
                  </a:lnTo>
                  <a:lnTo>
                    <a:pt x="5626" y="4239"/>
                  </a:lnTo>
                  <a:lnTo>
                    <a:pt x="5602" y="4409"/>
                  </a:lnTo>
                  <a:lnTo>
                    <a:pt x="5553" y="4555"/>
                  </a:lnTo>
                  <a:lnTo>
                    <a:pt x="5480" y="4726"/>
                  </a:lnTo>
                  <a:lnTo>
                    <a:pt x="5480" y="4726"/>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p14="http://schemas.microsoft.com/office/powerpoint/2010/main" val="201024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814275" y="392575"/>
            <a:ext cx="5258400" cy="766200"/>
          </a:xfrm>
          <a:prstGeom prst="rect">
            <a:avLst/>
          </a:prstGeom>
        </p:spPr>
        <p:txBody>
          <a:bodyPr lIns="91425" tIns="91425" rIns="91425" bIns="91425" anchor="ctr" anchorCtr="0">
            <a:noAutofit/>
          </a:bodyPr>
          <a:lstStyle/>
          <a:p>
            <a:pPr lvl="0" rtl="0">
              <a:spcBef>
                <a:spcPts val="0"/>
              </a:spcBef>
              <a:buNone/>
            </a:pPr>
            <a:r>
              <a:rPr lang="en" dirty="0"/>
              <a:t>MOBILE PHONE USERS IN INDIA</a:t>
            </a:r>
          </a:p>
        </p:txBody>
      </p:sp>
      <p:sp>
        <p:nvSpPr>
          <p:cNvPr id="192" name="Shape 192"/>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4</a:t>
            </a:fld>
            <a:endParaRPr lang="en"/>
          </a:p>
        </p:txBody>
      </p:sp>
      <p:graphicFrame>
        <p:nvGraphicFramePr>
          <p:cNvPr id="27" name="Chart 26"/>
          <p:cNvGraphicFramePr/>
          <p:nvPr>
            <p:extLst>
              <p:ext uri="{D42A27DB-BD31-4B8C-83A1-F6EECF244321}">
                <p14:modId xmlns:p14="http://schemas.microsoft.com/office/powerpoint/2010/main" val="3170198714"/>
              </p:ext>
            </p:extLst>
          </p:nvPr>
        </p:nvGraphicFramePr>
        <p:xfrm>
          <a:off x="1456660" y="1305026"/>
          <a:ext cx="5858539" cy="3331474"/>
        </p:xfrm>
        <a:graphic>
          <a:graphicData uri="http://schemas.openxmlformats.org/drawingml/2006/chart">
            <c:chart xmlns:c="http://schemas.openxmlformats.org/drawingml/2006/chart" xmlns:r="http://schemas.openxmlformats.org/officeDocument/2006/relationships" r:id="rId3"/>
          </a:graphicData>
        </a:graphic>
      </p:graphicFrame>
      <p:grpSp>
        <p:nvGrpSpPr>
          <p:cNvPr id="28" name="Shape 732"/>
          <p:cNvGrpSpPr/>
          <p:nvPr/>
        </p:nvGrpSpPr>
        <p:grpSpPr>
          <a:xfrm>
            <a:off x="349392" y="627385"/>
            <a:ext cx="300746" cy="296580"/>
            <a:chOff x="3292425" y="3664250"/>
            <a:chExt cx="397025" cy="391525"/>
          </a:xfrm>
        </p:grpSpPr>
        <p:sp>
          <p:nvSpPr>
            <p:cNvPr id="29" name="Shape 733"/>
            <p:cNvSpPr/>
            <p:nvPr/>
          </p:nvSpPr>
          <p:spPr>
            <a:xfrm>
              <a:off x="3292425" y="3680675"/>
              <a:ext cx="375100" cy="375100"/>
            </a:xfrm>
            <a:custGeom>
              <a:avLst/>
              <a:gdLst/>
              <a:ahLst/>
              <a:cxnLst/>
              <a:rect l="0" t="0" r="0" b="0"/>
              <a:pathLst>
                <a:path w="15004" h="15004" fill="none" extrusionOk="0">
                  <a:moveTo>
                    <a:pt x="7502" y="1"/>
                  </a:moveTo>
                  <a:lnTo>
                    <a:pt x="7502" y="1"/>
                  </a:lnTo>
                  <a:lnTo>
                    <a:pt x="7112" y="1"/>
                  </a:lnTo>
                  <a:lnTo>
                    <a:pt x="6747" y="50"/>
                  </a:lnTo>
                  <a:lnTo>
                    <a:pt x="6357" y="98"/>
                  </a:lnTo>
                  <a:lnTo>
                    <a:pt x="5992" y="147"/>
                  </a:lnTo>
                  <a:lnTo>
                    <a:pt x="5627" y="244"/>
                  </a:lnTo>
                  <a:lnTo>
                    <a:pt x="5261" y="342"/>
                  </a:lnTo>
                  <a:lnTo>
                    <a:pt x="4921" y="464"/>
                  </a:lnTo>
                  <a:lnTo>
                    <a:pt x="4580" y="585"/>
                  </a:lnTo>
                  <a:lnTo>
                    <a:pt x="4239" y="732"/>
                  </a:lnTo>
                  <a:lnTo>
                    <a:pt x="3922" y="902"/>
                  </a:lnTo>
                  <a:lnTo>
                    <a:pt x="3605" y="1097"/>
                  </a:lnTo>
                  <a:lnTo>
                    <a:pt x="3313" y="1292"/>
                  </a:lnTo>
                  <a:lnTo>
                    <a:pt x="3021" y="1487"/>
                  </a:lnTo>
                  <a:lnTo>
                    <a:pt x="2729" y="1706"/>
                  </a:lnTo>
                  <a:lnTo>
                    <a:pt x="2461" y="1949"/>
                  </a:lnTo>
                  <a:lnTo>
                    <a:pt x="2193" y="2193"/>
                  </a:lnTo>
                  <a:lnTo>
                    <a:pt x="1949" y="2461"/>
                  </a:lnTo>
                  <a:lnTo>
                    <a:pt x="1706" y="2729"/>
                  </a:lnTo>
                  <a:lnTo>
                    <a:pt x="1486" y="3021"/>
                  </a:lnTo>
                  <a:lnTo>
                    <a:pt x="1292" y="3313"/>
                  </a:lnTo>
                  <a:lnTo>
                    <a:pt x="1097" y="3605"/>
                  </a:lnTo>
                  <a:lnTo>
                    <a:pt x="902" y="3922"/>
                  </a:lnTo>
                  <a:lnTo>
                    <a:pt x="731" y="4239"/>
                  </a:lnTo>
                  <a:lnTo>
                    <a:pt x="585" y="4580"/>
                  </a:lnTo>
                  <a:lnTo>
                    <a:pt x="464" y="4921"/>
                  </a:lnTo>
                  <a:lnTo>
                    <a:pt x="342" y="5262"/>
                  </a:lnTo>
                  <a:lnTo>
                    <a:pt x="244" y="5627"/>
                  </a:lnTo>
                  <a:lnTo>
                    <a:pt x="147" y="5992"/>
                  </a:lnTo>
                  <a:lnTo>
                    <a:pt x="98" y="6358"/>
                  </a:lnTo>
                  <a:lnTo>
                    <a:pt x="50" y="6747"/>
                  </a:lnTo>
                  <a:lnTo>
                    <a:pt x="1" y="7113"/>
                  </a:lnTo>
                  <a:lnTo>
                    <a:pt x="1" y="7502"/>
                  </a:lnTo>
                  <a:lnTo>
                    <a:pt x="1" y="7502"/>
                  </a:lnTo>
                  <a:lnTo>
                    <a:pt x="1" y="7892"/>
                  </a:lnTo>
                  <a:lnTo>
                    <a:pt x="50" y="8257"/>
                  </a:lnTo>
                  <a:lnTo>
                    <a:pt x="98" y="8647"/>
                  </a:lnTo>
                  <a:lnTo>
                    <a:pt x="147" y="9012"/>
                  </a:lnTo>
                  <a:lnTo>
                    <a:pt x="244" y="9378"/>
                  </a:lnTo>
                  <a:lnTo>
                    <a:pt x="342" y="9743"/>
                  </a:lnTo>
                  <a:lnTo>
                    <a:pt x="464" y="10084"/>
                  </a:lnTo>
                  <a:lnTo>
                    <a:pt x="585" y="10425"/>
                  </a:lnTo>
                  <a:lnTo>
                    <a:pt x="731" y="10766"/>
                  </a:lnTo>
                  <a:lnTo>
                    <a:pt x="902" y="11082"/>
                  </a:lnTo>
                  <a:lnTo>
                    <a:pt x="1097" y="11399"/>
                  </a:lnTo>
                  <a:lnTo>
                    <a:pt x="1292" y="11691"/>
                  </a:lnTo>
                  <a:lnTo>
                    <a:pt x="1486" y="11984"/>
                  </a:lnTo>
                  <a:lnTo>
                    <a:pt x="1706" y="12276"/>
                  </a:lnTo>
                  <a:lnTo>
                    <a:pt x="1949" y="12544"/>
                  </a:lnTo>
                  <a:lnTo>
                    <a:pt x="2193" y="12812"/>
                  </a:lnTo>
                  <a:lnTo>
                    <a:pt x="2461" y="13055"/>
                  </a:lnTo>
                  <a:lnTo>
                    <a:pt x="2729" y="13299"/>
                  </a:lnTo>
                  <a:lnTo>
                    <a:pt x="3021" y="13518"/>
                  </a:lnTo>
                  <a:lnTo>
                    <a:pt x="3313" y="13713"/>
                  </a:lnTo>
                  <a:lnTo>
                    <a:pt x="3605" y="13908"/>
                  </a:lnTo>
                  <a:lnTo>
                    <a:pt x="3922" y="14102"/>
                  </a:lnTo>
                  <a:lnTo>
                    <a:pt x="4239" y="14273"/>
                  </a:lnTo>
                  <a:lnTo>
                    <a:pt x="4580" y="14419"/>
                  </a:lnTo>
                  <a:lnTo>
                    <a:pt x="4921" y="14541"/>
                  </a:lnTo>
                  <a:lnTo>
                    <a:pt x="5261" y="14663"/>
                  </a:lnTo>
                  <a:lnTo>
                    <a:pt x="5627" y="14760"/>
                  </a:lnTo>
                  <a:lnTo>
                    <a:pt x="5992" y="14857"/>
                  </a:lnTo>
                  <a:lnTo>
                    <a:pt x="6357" y="14906"/>
                  </a:lnTo>
                  <a:lnTo>
                    <a:pt x="6747" y="14955"/>
                  </a:lnTo>
                  <a:lnTo>
                    <a:pt x="7112" y="15004"/>
                  </a:lnTo>
                  <a:lnTo>
                    <a:pt x="7502" y="15004"/>
                  </a:lnTo>
                  <a:lnTo>
                    <a:pt x="7502" y="15004"/>
                  </a:lnTo>
                  <a:lnTo>
                    <a:pt x="7892" y="15004"/>
                  </a:lnTo>
                  <a:lnTo>
                    <a:pt x="8257" y="14955"/>
                  </a:lnTo>
                  <a:lnTo>
                    <a:pt x="8647" y="14906"/>
                  </a:lnTo>
                  <a:lnTo>
                    <a:pt x="9012" y="14857"/>
                  </a:lnTo>
                  <a:lnTo>
                    <a:pt x="9377" y="14760"/>
                  </a:lnTo>
                  <a:lnTo>
                    <a:pt x="9743" y="14663"/>
                  </a:lnTo>
                  <a:lnTo>
                    <a:pt x="10084" y="14541"/>
                  </a:lnTo>
                  <a:lnTo>
                    <a:pt x="10425" y="14419"/>
                  </a:lnTo>
                  <a:lnTo>
                    <a:pt x="10766" y="14273"/>
                  </a:lnTo>
                  <a:lnTo>
                    <a:pt x="11082" y="14102"/>
                  </a:lnTo>
                  <a:lnTo>
                    <a:pt x="11399" y="13908"/>
                  </a:lnTo>
                  <a:lnTo>
                    <a:pt x="11691" y="13713"/>
                  </a:lnTo>
                  <a:lnTo>
                    <a:pt x="11983" y="13518"/>
                  </a:lnTo>
                  <a:lnTo>
                    <a:pt x="12276" y="13299"/>
                  </a:lnTo>
                  <a:lnTo>
                    <a:pt x="12544" y="13055"/>
                  </a:lnTo>
                  <a:lnTo>
                    <a:pt x="12812" y="12812"/>
                  </a:lnTo>
                  <a:lnTo>
                    <a:pt x="13055" y="12544"/>
                  </a:lnTo>
                  <a:lnTo>
                    <a:pt x="13299" y="12276"/>
                  </a:lnTo>
                  <a:lnTo>
                    <a:pt x="13518" y="11984"/>
                  </a:lnTo>
                  <a:lnTo>
                    <a:pt x="13713" y="11691"/>
                  </a:lnTo>
                  <a:lnTo>
                    <a:pt x="13907" y="11399"/>
                  </a:lnTo>
                  <a:lnTo>
                    <a:pt x="14102" y="11082"/>
                  </a:lnTo>
                  <a:lnTo>
                    <a:pt x="14273" y="10766"/>
                  </a:lnTo>
                  <a:lnTo>
                    <a:pt x="14419" y="10425"/>
                  </a:lnTo>
                  <a:lnTo>
                    <a:pt x="14541" y="10084"/>
                  </a:lnTo>
                  <a:lnTo>
                    <a:pt x="14662" y="9743"/>
                  </a:lnTo>
                  <a:lnTo>
                    <a:pt x="14760" y="9378"/>
                  </a:lnTo>
                  <a:lnTo>
                    <a:pt x="14857" y="9012"/>
                  </a:lnTo>
                  <a:lnTo>
                    <a:pt x="14906" y="8647"/>
                  </a:lnTo>
                  <a:lnTo>
                    <a:pt x="14955" y="8257"/>
                  </a:lnTo>
                  <a:lnTo>
                    <a:pt x="15003" y="7892"/>
                  </a:lnTo>
                  <a:lnTo>
                    <a:pt x="15003" y="7502"/>
                  </a:lnTo>
                  <a:lnTo>
                    <a:pt x="7502" y="7502"/>
                  </a:lnTo>
                  <a:lnTo>
                    <a:pt x="7502" y="1"/>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0" name="Shape 734"/>
            <p:cNvSpPr/>
            <p:nvPr/>
          </p:nvSpPr>
          <p:spPr>
            <a:xfrm>
              <a:off x="3504325" y="3664250"/>
              <a:ext cx="131525" cy="153450"/>
            </a:xfrm>
            <a:custGeom>
              <a:avLst/>
              <a:gdLst/>
              <a:ahLst/>
              <a:cxnLst/>
              <a:rect l="0" t="0" r="0" b="0"/>
              <a:pathLst>
                <a:path w="5261" h="6138" fill="none" extrusionOk="0">
                  <a:moveTo>
                    <a:pt x="0" y="0"/>
                  </a:moveTo>
                  <a:lnTo>
                    <a:pt x="0" y="0"/>
                  </a:lnTo>
                  <a:lnTo>
                    <a:pt x="390" y="25"/>
                  </a:lnTo>
                  <a:lnTo>
                    <a:pt x="780" y="98"/>
                  </a:lnTo>
                  <a:lnTo>
                    <a:pt x="1169" y="171"/>
                  </a:lnTo>
                  <a:lnTo>
                    <a:pt x="1559" y="268"/>
                  </a:lnTo>
                  <a:lnTo>
                    <a:pt x="1924" y="414"/>
                  </a:lnTo>
                  <a:lnTo>
                    <a:pt x="2314" y="560"/>
                  </a:lnTo>
                  <a:lnTo>
                    <a:pt x="2655" y="731"/>
                  </a:lnTo>
                  <a:lnTo>
                    <a:pt x="3020" y="901"/>
                  </a:lnTo>
                  <a:lnTo>
                    <a:pt x="3020" y="901"/>
                  </a:lnTo>
                  <a:lnTo>
                    <a:pt x="3337" y="1121"/>
                  </a:lnTo>
                  <a:lnTo>
                    <a:pt x="3654" y="1340"/>
                  </a:lnTo>
                  <a:lnTo>
                    <a:pt x="3946" y="1559"/>
                  </a:lnTo>
                  <a:lnTo>
                    <a:pt x="4238" y="1803"/>
                  </a:lnTo>
                  <a:lnTo>
                    <a:pt x="4530" y="2070"/>
                  </a:lnTo>
                  <a:lnTo>
                    <a:pt x="4774" y="2363"/>
                  </a:lnTo>
                  <a:lnTo>
                    <a:pt x="5017" y="2655"/>
                  </a:lnTo>
                  <a:lnTo>
                    <a:pt x="5261" y="2972"/>
                  </a:lnTo>
                  <a:lnTo>
                    <a:pt x="0" y="6138"/>
                  </a:lnTo>
                  <a:lnTo>
                    <a:pt x="0"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1" name="Shape 735"/>
            <p:cNvSpPr/>
            <p:nvPr/>
          </p:nvSpPr>
          <p:spPr>
            <a:xfrm>
              <a:off x="3501875" y="3749500"/>
              <a:ext cx="187575" cy="96825"/>
            </a:xfrm>
            <a:custGeom>
              <a:avLst/>
              <a:gdLst/>
              <a:ahLst/>
              <a:cxnLst/>
              <a:rect l="0" t="0" r="0" b="0"/>
              <a:pathLst>
                <a:path w="7503" h="3873" fill="none" extrusionOk="0">
                  <a:moveTo>
                    <a:pt x="6431" y="0"/>
                  </a:moveTo>
                  <a:lnTo>
                    <a:pt x="1" y="3872"/>
                  </a:lnTo>
                  <a:lnTo>
                    <a:pt x="7502" y="3872"/>
                  </a:lnTo>
                  <a:lnTo>
                    <a:pt x="7502" y="3872"/>
                  </a:lnTo>
                  <a:lnTo>
                    <a:pt x="7478" y="3337"/>
                  </a:lnTo>
                  <a:lnTo>
                    <a:pt x="7429" y="2825"/>
                  </a:lnTo>
                  <a:lnTo>
                    <a:pt x="7332" y="2314"/>
                  </a:lnTo>
                  <a:lnTo>
                    <a:pt x="7210" y="1827"/>
                  </a:lnTo>
                  <a:lnTo>
                    <a:pt x="7064" y="1340"/>
                  </a:lnTo>
                  <a:lnTo>
                    <a:pt x="6893" y="877"/>
                  </a:lnTo>
                  <a:lnTo>
                    <a:pt x="6674" y="438"/>
                  </a:lnTo>
                  <a:lnTo>
                    <a:pt x="6431" y="0"/>
                  </a:lnTo>
                  <a:lnTo>
                    <a:pt x="6431"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9" name="TextBox 8"/>
          <p:cNvSpPr txBox="1"/>
          <p:nvPr/>
        </p:nvSpPr>
        <p:spPr>
          <a:xfrm>
            <a:off x="0" y="4636500"/>
            <a:ext cx="7117654" cy="369332"/>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Source: </a:t>
            </a:r>
            <a:r>
              <a:rPr lang="en-US" sz="800" dirty="0">
                <a:solidFill>
                  <a:srgbClr val="263248"/>
                </a:solidFill>
                <a:latin typeface="Roboto Condensed Light"/>
                <a:ea typeface="Roboto Condensed Light"/>
                <a:cs typeface="Roboto Condensed Light"/>
                <a:sym typeface="Roboto Condensed Light"/>
              </a:rPr>
              <a:t>http://tech.firstpost.com/news-analysis/number-of-smartphone-users-crosses-300-million-in-india-as-shipments-grew-18-percent-359075.html</a:t>
            </a:r>
          </a:p>
          <a:p>
            <a:r>
              <a:rPr lang="en-US" sz="800" dirty="0">
                <a:solidFill>
                  <a:srgbClr val="263248"/>
                </a:solidFill>
                <a:latin typeface="Roboto Condensed Light"/>
                <a:ea typeface="Roboto Condensed Light"/>
                <a:cs typeface="Roboto Condensed Light"/>
                <a:sym typeface="Roboto Condensed Light"/>
              </a:rPr>
              <a:t>                  http://trak.in/tags/business/2017/02/04/india-mobile-subscriber-stats-jio-record/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814275" y="392575"/>
            <a:ext cx="5492400" cy="766200"/>
          </a:xfrm>
          <a:prstGeom prst="rect">
            <a:avLst/>
          </a:prstGeom>
        </p:spPr>
        <p:txBody>
          <a:bodyPr lIns="91425" tIns="91425" rIns="91425" bIns="91425" anchor="ctr" anchorCtr="0">
            <a:noAutofit/>
          </a:bodyPr>
          <a:lstStyle/>
          <a:p>
            <a:pPr lvl="0">
              <a:spcBef>
                <a:spcPts val="0"/>
              </a:spcBef>
              <a:buNone/>
            </a:pPr>
            <a:r>
              <a:rPr lang="en" sz="1800" dirty="0"/>
              <a:t>LOCATION BASED SERVICES MARKET IN INDIA</a:t>
            </a:r>
          </a:p>
        </p:txBody>
      </p:sp>
      <p:sp>
        <p:nvSpPr>
          <p:cNvPr id="238" name="Shape 238"/>
          <p:cNvSpPr txBox="1">
            <a:spLocks noGrp="1"/>
          </p:cNvSpPr>
          <p:nvPr>
            <p:ph type="body" idx="1"/>
          </p:nvPr>
        </p:nvSpPr>
        <p:spPr>
          <a:xfrm>
            <a:off x="650337" y="1491000"/>
            <a:ext cx="7733824" cy="3145500"/>
          </a:xfrm>
          <a:prstGeom prst="rect">
            <a:avLst/>
          </a:prstGeom>
        </p:spPr>
        <p:txBody>
          <a:bodyPr lIns="91425" tIns="91425" rIns="91425" bIns="91425" anchor="ctr" anchorCtr="0">
            <a:noAutofit/>
          </a:bodyPr>
          <a:lstStyle/>
          <a:p>
            <a:pPr algn="just">
              <a:spcAft>
                <a:spcPts val="600"/>
              </a:spcAft>
              <a:buNone/>
            </a:pPr>
            <a:r>
              <a:rPr lang="en-US" sz="1800" dirty="0"/>
              <a:t>With over 900 million mobile subscribers, location based applications market in India is estimated to be in range of 20 million USD.</a:t>
            </a:r>
          </a:p>
          <a:p>
            <a:pPr algn="just">
              <a:spcAft>
                <a:spcPts val="600"/>
              </a:spcAft>
              <a:buNone/>
            </a:pPr>
            <a:endParaRPr lang="en-US" sz="1800" dirty="0"/>
          </a:p>
          <a:p>
            <a:pPr algn="just">
              <a:spcAft>
                <a:spcPts val="600"/>
              </a:spcAft>
              <a:buNone/>
            </a:pPr>
            <a:r>
              <a:rPr lang="en-US" sz="1800" dirty="0"/>
              <a:t>It is growing and expected to grow over 20 times in 4 to 5 years.</a:t>
            </a:r>
          </a:p>
          <a:p>
            <a:pPr algn="just">
              <a:spcAft>
                <a:spcPts val="600"/>
              </a:spcAft>
              <a:buNone/>
            </a:pPr>
            <a:endParaRPr lang="en-US" sz="1800" dirty="0"/>
          </a:p>
          <a:p>
            <a:pPr algn="just">
              <a:spcAft>
                <a:spcPts val="600"/>
              </a:spcAft>
              <a:buNone/>
            </a:pPr>
            <a:r>
              <a:rPr lang="en-US" sz="1800" dirty="0"/>
              <a:t>Location Based Services (LBS) market in India is expected to grow at a CAGR of 58.61 percent over the period from 2014 to 2019.</a:t>
            </a:r>
          </a:p>
          <a:p>
            <a:pPr algn="just">
              <a:buNone/>
            </a:pPr>
            <a:endParaRPr lang="en" sz="1600" dirty="0"/>
          </a:p>
        </p:txBody>
      </p:sp>
      <p:sp>
        <p:nvSpPr>
          <p:cNvPr id="239" name="Shape 239"/>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5</a:t>
            </a:fld>
            <a:endParaRPr lang="en"/>
          </a:p>
        </p:txBody>
      </p:sp>
      <p:grpSp>
        <p:nvGrpSpPr>
          <p:cNvPr id="10" name="Shape 753"/>
          <p:cNvGrpSpPr/>
          <p:nvPr/>
        </p:nvGrpSpPr>
        <p:grpSpPr>
          <a:xfrm>
            <a:off x="297475" y="598553"/>
            <a:ext cx="354244" cy="354244"/>
            <a:chOff x="5941025" y="3634400"/>
            <a:chExt cx="467650" cy="467650"/>
          </a:xfrm>
        </p:grpSpPr>
        <p:sp>
          <p:nvSpPr>
            <p:cNvPr id="11" name="Shape 754"/>
            <p:cNvSpPr/>
            <p:nvPr/>
          </p:nvSpPr>
          <p:spPr>
            <a:xfrm>
              <a:off x="5941025" y="3634400"/>
              <a:ext cx="467650" cy="467650"/>
            </a:xfrm>
            <a:custGeom>
              <a:avLst/>
              <a:gdLst/>
              <a:ahLst/>
              <a:cxnLst/>
              <a:rect l="0" t="0" r="0" b="0"/>
              <a:pathLst>
                <a:path w="18706" h="18706" fill="none" extrusionOk="0">
                  <a:moveTo>
                    <a:pt x="9353" y="1"/>
                  </a:moveTo>
                  <a:lnTo>
                    <a:pt x="9353" y="1"/>
                  </a:lnTo>
                  <a:lnTo>
                    <a:pt x="8866" y="25"/>
                  </a:lnTo>
                  <a:lnTo>
                    <a:pt x="8403" y="50"/>
                  </a:lnTo>
                  <a:lnTo>
                    <a:pt x="7940" y="123"/>
                  </a:lnTo>
                  <a:lnTo>
                    <a:pt x="7478" y="196"/>
                  </a:lnTo>
                  <a:lnTo>
                    <a:pt x="7015" y="293"/>
                  </a:lnTo>
                  <a:lnTo>
                    <a:pt x="6577" y="439"/>
                  </a:lnTo>
                  <a:lnTo>
                    <a:pt x="6138" y="585"/>
                  </a:lnTo>
                  <a:lnTo>
                    <a:pt x="5724" y="732"/>
                  </a:lnTo>
                  <a:lnTo>
                    <a:pt x="5310" y="926"/>
                  </a:lnTo>
                  <a:lnTo>
                    <a:pt x="4896" y="1146"/>
                  </a:lnTo>
                  <a:lnTo>
                    <a:pt x="4506" y="1365"/>
                  </a:lnTo>
                  <a:lnTo>
                    <a:pt x="4117" y="1608"/>
                  </a:lnTo>
                  <a:lnTo>
                    <a:pt x="3751" y="1876"/>
                  </a:lnTo>
                  <a:lnTo>
                    <a:pt x="3410" y="2144"/>
                  </a:lnTo>
                  <a:lnTo>
                    <a:pt x="3069" y="2436"/>
                  </a:lnTo>
                  <a:lnTo>
                    <a:pt x="2753" y="2753"/>
                  </a:lnTo>
                  <a:lnTo>
                    <a:pt x="2436" y="3070"/>
                  </a:lnTo>
                  <a:lnTo>
                    <a:pt x="2144" y="3411"/>
                  </a:lnTo>
                  <a:lnTo>
                    <a:pt x="1876" y="3752"/>
                  </a:lnTo>
                  <a:lnTo>
                    <a:pt x="1608" y="4117"/>
                  </a:lnTo>
                  <a:lnTo>
                    <a:pt x="1365" y="4507"/>
                  </a:lnTo>
                  <a:lnTo>
                    <a:pt x="1145" y="4896"/>
                  </a:lnTo>
                  <a:lnTo>
                    <a:pt x="926" y="5310"/>
                  </a:lnTo>
                  <a:lnTo>
                    <a:pt x="731" y="5724"/>
                  </a:lnTo>
                  <a:lnTo>
                    <a:pt x="585" y="6138"/>
                  </a:lnTo>
                  <a:lnTo>
                    <a:pt x="439" y="6577"/>
                  </a:lnTo>
                  <a:lnTo>
                    <a:pt x="293" y="7015"/>
                  </a:lnTo>
                  <a:lnTo>
                    <a:pt x="196" y="7478"/>
                  </a:lnTo>
                  <a:lnTo>
                    <a:pt x="123" y="7941"/>
                  </a:lnTo>
                  <a:lnTo>
                    <a:pt x="49" y="8403"/>
                  </a:lnTo>
                  <a:lnTo>
                    <a:pt x="25" y="8866"/>
                  </a:lnTo>
                  <a:lnTo>
                    <a:pt x="1" y="9353"/>
                  </a:lnTo>
                  <a:lnTo>
                    <a:pt x="1" y="9353"/>
                  </a:lnTo>
                  <a:lnTo>
                    <a:pt x="25" y="9840"/>
                  </a:lnTo>
                  <a:lnTo>
                    <a:pt x="49" y="10303"/>
                  </a:lnTo>
                  <a:lnTo>
                    <a:pt x="123" y="10766"/>
                  </a:lnTo>
                  <a:lnTo>
                    <a:pt x="196" y="11229"/>
                  </a:lnTo>
                  <a:lnTo>
                    <a:pt x="293" y="11691"/>
                  </a:lnTo>
                  <a:lnTo>
                    <a:pt x="439" y="12130"/>
                  </a:lnTo>
                  <a:lnTo>
                    <a:pt x="585" y="12568"/>
                  </a:lnTo>
                  <a:lnTo>
                    <a:pt x="731" y="12982"/>
                  </a:lnTo>
                  <a:lnTo>
                    <a:pt x="926" y="13396"/>
                  </a:lnTo>
                  <a:lnTo>
                    <a:pt x="1145" y="13810"/>
                  </a:lnTo>
                  <a:lnTo>
                    <a:pt x="1365" y="14200"/>
                  </a:lnTo>
                  <a:lnTo>
                    <a:pt x="1608" y="14590"/>
                  </a:lnTo>
                  <a:lnTo>
                    <a:pt x="1876" y="14955"/>
                  </a:lnTo>
                  <a:lnTo>
                    <a:pt x="2144" y="15296"/>
                  </a:lnTo>
                  <a:lnTo>
                    <a:pt x="2436" y="15637"/>
                  </a:lnTo>
                  <a:lnTo>
                    <a:pt x="2753" y="15953"/>
                  </a:lnTo>
                  <a:lnTo>
                    <a:pt x="3069" y="16270"/>
                  </a:lnTo>
                  <a:lnTo>
                    <a:pt x="3410" y="16562"/>
                  </a:lnTo>
                  <a:lnTo>
                    <a:pt x="3751" y="16830"/>
                  </a:lnTo>
                  <a:lnTo>
                    <a:pt x="4117" y="17098"/>
                  </a:lnTo>
                  <a:lnTo>
                    <a:pt x="4506" y="17342"/>
                  </a:lnTo>
                  <a:lnTo>
                    <a:pt x="4896" y="17561"/>
                  </a:lnTo>
                  <a:lnTo>
                    <a:pt x="5310" y="17780"/>
                  </a:lnTo>
                  <a:lnTo>
                    <a:pt x="5724" y="17975"/>
                  </a:lnTo>
                  <a:lnTo>
                    <a:pt x="6138" y="18121"/>
                  </a:lnTo>
                  <a:lnTo>
                    <a:pt x="6577" y="18267"/>
                  </a:lnTo>
                  <a:lnTo>
                    <a:pt x="7015" y="18413"/>
                  </a:lnTo>
                  <a:lnTo>
                    <a:pt x="7478" y="18511"/>
                  </a:lnTo>
                  <a:lnTo>
                    <a:pt x="7940" y="18584"/>
                  </a:lnTo>
                  <a:lnTo>
                    <a:pt x="8403" y="18657"/>
                  </a:lnTo>
                  <a:lnTo>
                    <a:pt x="8866" y="18681"/>
                  </a:lnTo>
                  <a:lnTo>
                    <a:pt x="9353" y="18706"/>
                  </a:lnTo>
                  <a:lnTo>
                    <a:pt x="9353" y="18706"/>
                  </a:lnTo>
                  <a:lnTo>
                    <a:pt x="9840" y="18681"/>
                  </a:lnTo>
                  <a:lnTo>
                    <a:pt x="10303" y="18657"/>
                  </a:lnTo>
                  <a:lnTo>
                    <a:pt x="10766" y="18584"/>
                  </a:lnTo>
                  <a:lnTo>
                    <a:pt x="11228" y="18511"/>
                  </a:lnTo>
                  <a:lnTo>
                    <a:pt x="11691" y="18413"/>
                  </a:lnTo>
                  <a:lnTo>
                    <a:pt x="12130" y="18267"/>
                  </a:lnTo>
                  <a:lnTo>
                    <a:pt x="12568" y="18121"/>
                  </a:lnTo>
                  <a:lnTo>
                    <a:pt x="12982" y="17975"/>
                  </a:lnTo>
                  <a:lnTo>
                    <a:pt x="13396" y="17780"/>
                  </a:lnTo>
                  <a:lnTo>
                    <a:pt x="13810" y="17561"/>
                  </a:lnTo>
                  <a:lnTo>
                    <a:pt x="14200" y="17342"/>
                  </a:lnTo>
                  <a:lnTo>
                    <a:pt x="14589" y="17098"/>
                  </a:lnTo>
                  <a:lnTo>
                    <a:pt x="14955" y="16830"/>
                  </a:lnTo>
                  <a:lnTo>
                    <a:pt x="15296" y="16562"/>
                  </a:lnTo>
                  <a:lnTo>
                    <a:pt x="15637" y="16270"/>
                  </a:lnTo>
                  <a:lnTo>
                    <a:pt x="15953" y="15953"/>
                  </a:lnTo>
                  <a:lnTo>
                    <a:pt x="16270" y="15637"/>
                  </a:lnTo>
                  <a:lnTo>
                    <a:pt x="16562" y="15296"/>
                  </a:lnTo>
                  <a:lnTo>
                    <a:pt x="16830" y="14955"/>
                  </a:lnTo>
                  <a:lnTo>
                    <a:pt x="17098" y="14590"/>
                  </a:lnTo>
                  <a:lnTo>
                    <a:pt x="17341" y="14200"/>
                  </a:lnTo>
                  <a:lnTo>
                    <a:pt x="17561" y="13810"/>
                  </a:lnTo>
                  <a:lnTo>
                    <a:pt x="17780" y="13396"/>
                  </a:lnTo>
                  <a:lnTo>
                    <a:pt x="17975" y="12982"/>
                  </a:lnTo>
                  <a:lnTo>
                    <a:pt x="18121" y="12568"/>
                  </a:lnTo>
                  <a:lnTo>
                    <a:pt x="18267" y="12130"/>
                  </a:lnTo>
                  <a:lnTo>
                    <a:pt x="18413" y="11691"/>
                  </a:lnTo>
                  <a:lnTo>
                    <a:pt x="18511" y="11229"/>
                  </a:lnTo>
                  <a:lnTo>
                    <a:pt x="18584" y="10766"/>
                  </a:lnTo>
                  <a:lnTo>
                    <a:pt x="18657" y="10303"/>
                  </a:lnTo>
                  <a:lnTo>
                    <a:pt x="18681" y="9840"/>
                  </a:lnTo>
                  <a:lnTo>
                    <a:pt x="18705" y="9353"/>
                  </a:lnTo>
                  <a:lnTo>
                    <a:pt x="18705" y="9353"/>
                  </a:lnTo>
                  <a:lnTo>
                    <a:pt x="18681" y="8866"/>
                  </a:lnTo>
                  <a:lnTo>
                    <a:pt x="18657" y="8403"/>
                  </a:lnTo>
                  <a:lnTo>
                    <a:pt x="18584" y="7941"/>
                  </a:lnTo>
                  <a:lnTo>
                    <a:pt x="18511" y="7478"/>
                  </a:lnTo>
                  <a:lnTo>
                    <a:pt x="18413" y="7015"/>
                  </a:lnTo>
                  <a:lnTo>
                    <a:pt x="18267" y="6577"/>
                  </a:lnTo>
                  <a:lnTo>
                    <a:pt x="18121" y="6138"/>
                  </a:lnTo>
                  <a:lnTo>
                    <a:pt x="17975" y="5724"/>
                  </a:lnTo>
                  <a:lnTo>
                    <a:pt x="17780" y="5310"/>
                  </a:lnTo>
                  <a:lnTo>
                    <a:pt x="17561" y="4896"/>
                  </a:lnTo>
                  <a:lnTo>
                    <a:pt x="17341" y="4507"/>
                  </a:lnTo>
                  <a:lnTo>
                    <a:pt x="17098" y="4117"/>
                  </a:lnTo>
                  <a:lnTo>
                    <a:pt x="16830" y="3752"/>
                  </a:lnTo>
                  <a:lnTo>
                    <a:pt x="16562" y="3411"/>
                  </a:lnTo>
                  <a:lnTo>
                    <a:pt x="16270" y="3070"/>
                  </a:lnTo>
                  <a:lnTo>
                    <a:pt x="15953" y="2753"/>
                  </a:lnTo>
                  <a:lnTo>
                    <a:pt x="15637" y="2436"/>
                  </a:lnTo>
                  <a:lnTo>
                    <a:pt x="15296" y="2144"/>
                  </a:lnTo>
                  <a:lnTo>
                    <a:pt x="14955" y="1876"/>
                  </a:lnTo>
                  <a:lnTo>
                    <a:pt x="14589" y="1608"/>
                  </a:lnTo>
                  <a:lnTo>
                    <a:pt x="14200" y="1365"/>
                  </a:lnTo>
                  <a:lnTo>
                    <a:pt x="13810" y="1146"/>
                  </a:lnTo>
                  <a:lnTo>
                    <a:pt x="13396" y="926"/>
                  </a:lnTo>
                  <a:lnTo>
                    <a:pt x="12982" y="732"/>
                  </a:lnTo>
                  <a:lnTo>
                    <a:pt x="12568" y="585"/>
                  </a:lnTo>
                  <a:lnTo>
                    <a:pt x="12130" y="439"/>
                  </a:lnTo>
                  <a:lnTo>
                    <a:pt x="11691" y="293"/>
                  </a:lnTo>
                  <a:lnTo>
                    <a:pt x="11228" y="196"/>
                  </a:lnTo>
                  <a:lnTo>
                    <a:pt x="10766" y="123"/>
                  </a:lnTo>
                  <a:lnTo>
                    <a:pt x="10303" y="50"/>
                  </a:lnTo>
                  <a:lnTo>
                    <a:pt x="9840" y="25"/>
                  </a:lnTo>
                  <a:lnTo>
                    <a:pt x="9353" y="1"/>
                  </a:lnTo>
                  <a:lnTo>
                    <a:pt x="9353"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755"/>
            <p:cNvSpPr/>
            <p:nvPr/>
          </p:nvSpPr>
          <p:spPr>
            <a:xfrm>
              <a:off x="6211975" y="3753150"/>
              <a:ext cx="19525" cy="18900"/>
            </a:xfrm>
            <a:custGeom>
              <a:avLst/>
              <a:gdLst/>
              <a:ahLst/>
              <a:cxnLst/>
              <a:rect l="0" t="0" r="0" b="0"/>
              <a:pathLst>
                <a:path w="781" h="756" fill="none" extrusionOk="0">
                  <a:moveTo>
                    <a:pt x="585" y="0"/>
                  </a:moveTo>
                  <a:lnTo>
                    <a:pt x="585" y="0"/>
                  </a:lnTo>
                  <a:lnTo>
                    <a:pt x="658" y="24"/>
                  </a:lnTo>
                  <a:lnTo>
                    <a:pt x="707" y="49"/>
                  </a:lnTo>
                  <a:lnTo>
                    <a:pt x="756" y="122"/>
                  </a:lnTo>
                  <a:lnTo>
                    <a:pt x="780" y="195"/>
                  </a:lnTo>
                  <a:lnTo>
                    <a:pt x="780" y="195"/>
                  </a:lnTo>
                  <a:lnTo>
                    <a:pt x="756" y="268"/>
                  </a:lnTo>
                  <a:lnTo>
                    <a:pt x="707" y="390"/>
                  </a:lnTo>
                  <a:lnTo>
                    <a:pt x="658" y="487"/>
                  </a:lnTo>
                  <a:lnTo>
                    <a:pt x="585" y="560"/>
                  </a:lnTo>
                  <a:lnTo>
                    <a:pt x="585" y="560"/>
                  </a:lnTo>
                  <a:lnTo>
                    <a:pt x="488" y="633"/>
                  </a:lnTo>
                  <a:lnTo>
                    <a:pt x="390" y="706"/>
                  </a:lnTo>
                  <a:lnTo>
                    <a:pt x="293" y="755"/>
                  </a:lnTo>
                  <a:lnTo>
                    <a:pt x="196" y="755"/>
                  </a:lnTo>
                  <a:lnTo>
                    <a:pt x="196" y="755"/>
                  </a:lnTo>
                  <a:lnTo>
                    <a:pt x="122" y="755"/>
                  </a:lnTo>
                  <a:lnTo>
                    <a:pt x="74" y="706"/>
                  </a:lnTo>
                  <a:lnTo>
                    <a:pt x="25" y="633"/>
                  </a:lnTo>
                  <a:lnTo>
                    <a:pt x="1" y="560"/>
                  </a:lnTo>
                  <a:lnTo>
                    <a:pt x="1" y="560"/>
                  </a:lnTo>
                  <a:lnTo>
                    <a:pt x="25" y="487"/>
                  </a:lnTo>
                  <a:lnTo>
                    <a:pt x="74" y="390"/>
                  </a:lnTo>
                  <a:lnTo>
                    <a:pt x="122" y="268"/>
                  </a:lnTo>
                  <a:lnTo>
                    <a:pt x="196" y="195"/>
                  </a:lnTo>
                  <a:lnTo>
                    <a:pt x="196" y="195"/>
                  </a:lnTo>
                  <a:lnTo>
                    <a:pt x="293" y="122"/>
                  </a:lnTo>
                  <a:lnTo>
                    <a:pt x="390" y="49"/>
                  </a:lnTo>
                  <a:lnTo>
                    <a:pt x="488" y="24"/>
                  </a:lnTo>
                  <a:lnTo>
                    <a:pt x="585" y="0"/>
                  </a:lnTo>
                  <a:lnTo>
                    <a:pt x="585"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 name="Shape 756"/>
            <p:cNvSpPr/>
            <p:nvPr/>
          </p:nvSpPr>
          <p:spPr>
            <a:xfrm>
              <a:off x="5943475" y="3695900"/>
              <a:ext cx="177800" cy="351350"/>
            </a:xfrm>
            <a:custGeom>
              <a:avLst/>
              <a:gdLst/>
              <a:ahLst/>
              <a:cxnLst/>
              <a:rect l="0" t="0" r="0" b="0"/>
              <a:pathLst>
                <a:path w="7112" h="14054" fill="none" extrusionOk="0">
                  <a:moveTo>
                    <a:pt x="2582" y="780"/>
                  </a:moveTo>
                  <a:lnTo>
                    <a:pt x="2582" y="780"/>
                  </a:lnTo>
                  <a:lnTo>
                    <a:pt x="2752" y="780"/>
                  </a:lnTo>
                  <a:lnTo>
                    <a:pt x="2752" y="780"/>
                  </a:lnTo>
                  <a:lnTo>
                    <a:pt x="2996" y="780"/>
                  </a:lnTo>
                  <a:lnTo>
                    <a:pt x="3215" y="829"/>
                  </a:lnTo>
                  <a:lnTo>
                    <a:pt x="3386" y="878"/>
                  </a:lnTo>
                  <a:lnTo>
                    <a:pt x="3507" y="951"/>
                  </a:lnTo>
                  <a:lnTo>
                    <a:pt x="3507" y="951"/>
                  </a:lnTo>
                  <a:lnTo>
                    <a:pt x="3605" y="1024"/>
                  </a:lnTo>
                  <a:lnTo>
                    <a:pt x="3702" y="1048"/>
                  </a:lnTo>
                  <a:lnTo>
                    <a:pt x="3800" y="1024"/>
                  </a:lnTo>
                  <a:lnTo>
                    <a:pt x="3897" y="951"/>
                  </a:lnTo>
                  <a:lnTo>
                    <a:pt x="3897" y="951"/>
                  </a:lnTo>
                  <a:lnTo>
                    <a:pt x="3970" y="878"/>
                  </a:lnTo>
                  <a:lnTo>
                    <a:pt x="4092" y="829"/>
                  </a:lnTo>
                  <a:lnTo>
                    <a:pt x="4189" y="780"/>
                  </a:lnTo>
                  <a:lnTo>
                    <a:pt x="4262" y="780"/>
                  </a:lnTo>
                  <a:lnTo>
                    <a:pt x="4262" y="780"/>
                  </a:lnTo>
                  <a:lnTo>
                    <a:pt x="4384" y="731"/>
                  </a:lnTo>
                  <a:lnTo>
                    <a:pt x="4506" y="658"/>
                  </a:lnTo>
                  <a:lnTo>
                    <a:pt x="4676" y="537"/>
                  </a:lnTo>
                  <a:lnTo>
                    <a:pt x="4847" y="390"/>
                  </a:lnTo>
                  <a:lnTo>
                    <a:pt x="4847" y="390"/>
                  </a:lnTo>
                  <a:lnTo>
                    <a:pt x="5042" y="244"/>
                  </a:lnTo>
                  <a:lnTo>
                    <a:pt x="5285" y="123"/>
                  </a:lnTo>
                  <a:lnTo>
                    <a:pt x="5529" y="49"/>
                  </a:lnTo>
                  <a:lnTo>
                    <a:pt x="5797" y="1"/>
                  </a:lnTo>
                  <a:lnTo>
                    <a:pt x="5797" y="1"/>
                  </a:lnTo>
                  <a:lnTo>
                    <a:pt x="5894" y="25"/>
                  </a:lnTo>
                  <a:lnTo>
                    <a:pt x="5992" y="49"/>
                  </a:lnTo>
                  <a:lnTo>
                    <a:pt x="6040" y="74"/>
                  </a:lnTo>
                  <a:lnTo>
                    <a:pt x="6089" y="123"/>
                  </a:lnTo>
                  <a:lnTo>
                    <a:pt x="6089" y="171"/>
                  </a:lnTo>
                  <a:lnTo>
                    <a:pt x="6089" y="244"/>
                  </a:lnTo>
                  <a:lnTo>
                    <a:pt x="6040" y="317"/>
                  </a:lnTo>
                  <a:lnTo>
                    <a:pt x="5992" y="390"/>
                  </a:lnTo>
                  <a:lnTo>
                    <a:pt x="5992" y="390"/>
                  </a:lnTo>
                  <a:lnTo>
                    <a:pt x="5845" y="561"/>
                  </a:lnTo>
                  <a:lnTo>
                    <a:pt x="5772" y="707"/>
                  </a:lnTo>
                  <a:lnTo>
                    <a:pt x="5748" y="853"/>
                  </a:lnTo>
                  <a:lnTo>
                    <a:pt x="5772" y="926"/>
                  </a:lnTo>
                  <a:lnTo>
                    <a:pt x="5797" y="951"/>
                  </a:lnTo>
                  <a:lnTo>
                    <a:pt x="5797" y="951"/>
                  </a:lnTo>
                  <a:lnTo>
                    <a:pt x="5870" y="1048"/>
                  </a:lnTo>
                  <a:lnTo>
                    <a:pt x="5918" y="1145"/>
                  </a:lnTo>
                  <a:lnTo>
                    <a:pt x="5967" y="1243"/>
                  </a:lnTo>
                  <a:lnTo>
                    <a:pt x="5992" y="1340"/>
                  </a:lnTo>
                  <a:lnTo>
                    <a:pt x="5992" y="1340"/>
                  </a:lnTo>
                  <a:lnTo>
                    <a:pt x="5967" y="1438"/>
                  </a:lnTo>
                  <a:lnTo>
                    <a:pt x="5918" y="1535"/>
                  </a:lnTo>
                  <a:lnTo>
                    <a:pt x="5870" y="1633"/>
                  </a:lnTo>
                  <a:lnTo>
                    <a:pt x="5797" y="1730"/>
                  </a:lnTo>
                  <a:lnTo>
                    <a:pt x="5797" y="1730"/>
                  </a:lnTo>
                  <a:lnTo>
                    <a:pt x="5748" y="1754"/>
                  </a:lnTo>
                  <a:lnTo>
                    <a:pt x="5699" y="1754"/>
                  </a:lnTo>
                  <a:lnTo>
                    <a:pt x="5553" y="1754"/>
                  </a:lnTo>
                  <a:lnTo>
                    <a:pt x="5383" y="1657"/>
                  </a:lnTo>
                  <a:lnTo>
                    <a:pt x="5212" y="1535"/>
                  </a:lnTo>
                  <a:lnTo>
                    <a:pt x="5212" y="1535"/>
                  </a:lnTo>
                  <a:lnTo>
                    <a:pt x="5066" y="1389"/>
                  </a:lnTo>
                  <a:lnTo>
                    <a:pt x="4896" y="1316"/>
                  </a:lnTo>
                  <a:lnTo>
                    <a:pt x="4749" y="1292"/>
                  </a:lnTo>
                  <a:lnTo>
                    <a:pt x="4701" y="1316"/>
                  </a:lnTo>
                  <a:lnTo>
                    <a:pt x="4652" y="1340"/>
                  </a:lnTo>
                  <a:lnTo>
                    <a:pt x="4652" y="1340"/>
                  </a:lnTo>
                  <a:lnTo>
                    <a:pt x="4555" y="1413"/>
                  </a:lnTo>
                  <a:lnTo>
                    <a:pt x="4457" y="1486"/>
                  </a:lnTo>
                  <a:lnTo>
                    <a:pt x="4360" y="1511"/>
                  </a:lnTo>
                  <a:lnTo>
                    <a:pt x="4262" y="1535"/>
                  </a:lnTo>
                  <a:lnTo>
                    <a:pt x="4262" y="1535"/>
                  </a:lnTo>
                  <a:lnTo>
                    <a:pt x="4116" y="1559"/>
                  </a:lnTo>
                  <a:lnTo>
                    <a:pt x="4043" y="1584"/>
                  </a:lnTo>
                  <a:lnTo>
                    <a:pt x="3994" y="1633"/>
                  </a:lnTo>
                  <a:lnTo>
                    <a:pt x="3994" y="1633"/>
                  </a:lnTo>
                  <a:lnTo>
                    <a:pt x="3946" y="1657"/>
                  </a:lnTo>
                  <a:lnTo>
                    <a:pt x="3873" y="1681"/>
                  </a:lnTo>
                  <a:lnTo>
                    <a:pt x="3702" y="1730"/>
                  </a:lnTo>
                  <a:lnTo>
                    <a:pt x="3702" y="1730"/>
                  </a:lnTo>
                  <a:lnTo>
                    <a:pt x="3605" y="1730"/>
                  </a:lnTo>
                  <a:lnTo>
                    <a:pt x="3507" y="1779"/>
                  </a:lnTo>
                  <a:lnTo>
                    <a:pt x="3410" y="1827"/>
                  </a:lnTo>
                  <a:lnTo>
                    <a:pt x="3312" y="1900"/>
                  </a:lnTo>
                  <a:lnTo>
                    <a:pt x="3312" y="1900"/>
                  </a:lnTo>
                  <a:lnTo>
                    <a:pt x="3288" y="1949"/>
                  </a:lnTo>
                  <a:lnTo>
                    <a:pt x="3288" y="2022"/>
                  </a:lnTo>
                  <a:lnTo>
                    <a:pt x="3288" y="2144"/>
                  </a:lnTo>
                  <a:lnTo>
                    <a:pt x="3386" y="2314"/>
                  </a:lnTo>
                  <a:lnTo>
                    <a:pt x="3507" y="2485"/>
                  </a:lnTo>
                  <a:lnTo>
                    <a:pt x="3507" y="2485"/>
                  </a:lnTo>
                  <a:lnTo>
                    <a:pt x="3605" y="2558"/>
                  </a:lnTo>
                  <a:lnTo>
                    <a:pt x="3702" y="2582"/>
                  </a:lnTo>
                  <a:lnTo>
                    <a:pt x="3800" y="2607"/>
                  </a:lnTo>
                  <a:lnTo>
                    <a:pt x="3921" y="2607"/>
                  </a:lnTo>
                  <a:lnTo>
                    <a:pt x="4043" y="2582"/>
                  </a:lnTo>
                  <a:lnTo>
                    <a:pt x="4141" y="2534"/>
                  </a:lnTo>
                  <a:lnTo>
                    <a:pt x="4262" y="2461"/>
                  </a:lnTo>
                  <a:lnTo>
                    <a:pt x="4360" y="2388"/>
                  </a:lnTo>
                  <a:lnTo>
                    <a:pt x="4360" y="2388"/>
                  </a:lnTo>
                  <a:lnTo>
                    <a:pt x="4555" y="2193"/>
                  </a:lnTo>
                  <a:lnTo>
                    <a:pt x="4749" y="2047"/>
                  </a:lnTo>
                  <a:lnTo>
                    <a:pt x="4920" y="1949"/>
                  </a:lnTo>
                  <a:lnTo>
                    <a:pt x="5042" y="1900"/>
                  </a:lnTo>
                  <a:lnTo>
                    <a:pt x="5042" y="1900"/>
                  </a:lnTo>
                  <a:lnTo>
                    <a:pt x="5115" y="1925"/>
                  </a:lnTo>
                  <a:lnTo>
                    <a:pt x="5163" y="1974"/>
                  </a:lnTo>
                  <a:lnTo>
                    <a:pt x="5212" y="2022"/>
                  </a:lnTo>
                  <a:lnTo>
                    <a:pt x="5212" y="2095"/>
                  </a:lnTo>
                  <a:lnTo>
                    <a:pt x="5212" y="2095"/>
                  </a:lnTo>
                  <a:lnTo>
                    <a:pt x="5236" y="2168"/>
                  </a:lnTo>
                  <a:lnTo>
                    <a:pt x="5285" y="2241"/>
                  </a:lnTo>
                  <a:lnTo>
                    <a:pt x="5334" y="2266"/>
                  </a:lnTo>
                  <a:lnTo>
                    <a:pt x="5407" y="2290"/>
                  </a:lnTo>
                  <a:lnTo>
                    <a:pt x="5407" y="2290"/>
                  </a:lnTo>
                  <a:lnTo>
                    <a:pt x="5504" y="2314"/>
                  </a:lnTo>
                  <a:lnTo>
                    <a:pt x="5602" y="2339"/>
                  </a:lnTo>
                  <a:lnTo>
                    <a:pt x="5699" y="2412"/>
                  </a:lnTo>
                  <a:lnTo>
                    <a:pt x="5797" y="2485"/>
                  </a:lnTo>
                  <a:lnTo>
                    <a:pt x="5797" y="2485"/>
                  </a:lnTo>
                  <a:lnTo>
                    <a:pt x="5845" y="2558"/>
                  </a:lnTo>
                  <a:lnTo>
                    <a:pt x="5870" y="2680"/>
                  </a:lnTo>
                  <a:lnTo>
                    <a:pt x="5845" y="2777"/>
                  </a:lnTo>
                  <a:lnTo>
                    <a:pt x="5797" y="2850"/>
                  </a:lnTo>
                  <a:lnTo>
                    <a:pt x="5797" y="2850"/>
                  </a:lnTo>
                  <a:lnTo>
                    <a:pt x="5699" y="2923"/>
                  </a:lnTo>
                  <a:lnTo>
                    <a:pt x="5602" y="2996"/>
                  </a:lnTo>
                  <a:lnTo>
                    <a:pt x="5504" y="3045"/>
                  </a:lnTo>
                  <a:lnTo>
                    <a:pt x="5407" y="3045"/>
                  </a:lnTo>
                  <a:lnTo>
                    <a:pt x="5407" y="3045"/>
                  </a:lnTo>
                  <a:lnTo>
                    <a:pt x="5310" y="3069"/>
                  </a:lnTo>
                  <a:lnTo>
                    <a:pt x="5163" y="3167"/>
                  </a:lnTo>
                  <a:lnTo>
                    <a:pt x="4993" y="3289"/>
                  </a:lnTo>
                  <a:lnTo>
                    <a:pt x="4847" y="3435"/>
                  </a:lnTo>
                  <a:lnTo>
                    <a:pt x="4847" y="3435"/>
                  </a:lnTo>
                  <a:lnTo>
                    <a:pt x="4676" y="3581"/>
                  </a:lnTo>
                  <a:lnTo>
                    <a:pt x="4506" y="3703"/>
                  </a:lnTo>
                  <a:lnTo>
                    <a:pt x="4384" y="3776"/>
                  </a:lnTo>
                  <a:lnTo>
                    <a:pt x="4262" y="3800"/>
                  </a:lnTo>
                  <a:lnTo>
                    <a:pt x="4262" y="3800"/>
                  </a:lnTo>
                  <a:lnTo>
                    <a:pt x="4141" y="3849"/>
                  </a:lnTo>
                  <a:lnTo>
                    <a:pt x="3970" y="3971"/>
                  </a:lnTo>
                  <a:lnTo>
                    <a:pt x="3726" y="4165"/>
                  </a:lnTo>
                  <a:lnTo>
                    <a:pt x="3483" y="4409"/>
                  </a:lnTo>
                  <a:lnTo>
                    <a:pt x="3142" y="4750"/>
                  </a:lnTo>
                  <a:lnTo>
                    <a:pt x="3142" y="4750"/>
                  </a:lnTo>
                  <a:lnTo>
                    <a:pt x="3020" y="4847"/>
                  </a:lnTo>
                  <a:lnTo>
                    <a:pt x="2874" y="4969"/>
                  </a:lnTo>
                  <a:lnTo>
                    <a:pt x="2557" y="5164"/>
                  </a:lnTo>
                  <a:lnTo>
                    <a:pt x="2265" y="5286"/>
                  </a:lnTo>
                  <a:lnTo>
                    <a:pt x="2119" y="5310"/>
                  </a:lnTo>
                  <a:lnTo>
                    <a:pt x="1997" y="5335"/>
                  </a:lnTo>
                  <a:lnTo>
                    <a:pt x="1997" y="5335"/>
                  </a:lnTo>
                  <a:lnTo>
                    <a:pt x="1754" y="5335"/>
                  </a:lnTo>
                  <a:lnTo>
                    <a:pt x="1535" y="5383"/>
                  </a:lnTo>
                  <a:lnTo>
                    <a:pt x="1364" y="5456"/>
                  </a:lnTo>
                  <a:lnTo>
                    <a:pt x="1242" y="5529"/>
                  </a:lnTo>
                  <a:lnTo>
                    <a:pt x="1242" y="5529"/>
                  </a:lnTo>
                  <a:lnTo>
                    <a:pt x="1169" y="5602"/>
                  </a:lnTo>
                  <a:lnTo>
                    <a:pt x="1096" y="5700"/>
                  </a:lnTo>
                  <a:lnTo>
                    <a:pt x="1047" y="5797"/>
                  </a:lnTo>
                  <a:lnTo>
                    <a:pt x="1047" y="5895"/>
                  </a:lnTo>
                  <a:lnTo>
                    <a:pt x="1047" y="5895"/>
                  </a:lnTo>
                  <a:lnTo>
                    <a:pt x="1047" y="5992"/>
                  </a:lnTo>
                  <a:lnTo>
                    <a:pt x="1096" y="6090"/>
                  </a:lnTo>
                  <a:lnTo>
                    <a:pt x="1169" y="6187"/>
                  </a:lnTo>
                  <a:lnTo>
                    <a:pt x="1242" y="6284"/>
                  </a:lnTo>
                  <a:lnTo>
                    <a:pt x="1242" y="6284"/>
                  </a:lnTo>
                  <a:lnTo>
                    <a:pt x="1315" y="6357"/>
                  </a:lnTo>
                  <a:lnTo>
                    <a:pt x="1413" y="6406"/>
                  </a:lnTo>
                  <a:lnTo>
                    <a:pt x="1535" y="6455"/>
                  </a:lnTo>
                  <a:lnTo>
                    <a:pt x="1608" y="6455"/>
                  </a:lnTo>
                  <a:lnTo>
                    <a:pt x="1608" y="6455"/>
                  </a:lnTo>
                  <a:lnTo>
                    <a:pt x="1729" y="6504"/>
                  </a:lnTo>
                  <a:lnTo>
                    <a:pt x="1876" y="6601"/>
                  </a:lnTo>
                  <a:lnTo>
                    <a:pt x="2070" y="6747"/>
                  </a:lnTo>
                  <a:lnTo>
                    <a:pt x="2290" y="6942"/>
                  </a:lnTo>
                  <a:lnTo>
                    <a:pt x="2290" y="6942"/>
                  </a:lnTo>
                  <a:lnTo>
                    <a:pt x="2484" y="7137"/>
                  </a:lnTo>
                  <a:lnTo>
                    <a:pt x="2679" y="7283"/>
                  </a:lnTo>
                  <a:lnTo>
                    <a:pt x="2825" y="7380"/>
                  </a:lnTo>
                  <a:lnTo>
                    <a:pt x="2947" y="7405"/>
                  </a:lnTo>
                  <a:lnTo>
                    <a:pt x="2947" y="7405"/>
                  </a:lnTo>
                  <a:lnTo>
                    <a:pt x="3093" y="7380"/>
                  </a:lnTo>
                  <a:lnTo>
                    <a:pt x="3166" y="7356"/>
                  </a:lnTo>
                  <a:lnTo>
                    <a:pt x="3239" y="7332"/>
                  </a:lnTo>
                  <a:lnTo>
                    <a:pt x="3239" y="7332"/>
                  </a:lnTo>
                  <a:lnTo>
                    <a:pt x="3288" y="7283"/>
                  </a:lnTo>
                  <a:lnTo>
                    <a:pt x="3410" y="7259"/>
                  </a:lnTo>
                  <a:lnTo>
                    <a:pt x="3556" y="7234"/>
                  </a:lnTo>
                  <a:lnTo>
                    <a:pt x="3702" y="7234"/>
                  </a:lnTo>
                  <a:lnTo>
                    <a:pt x="3702" y="7234"/>
                  </a:lnTo>
                  <a:lnTo>
                    <a:pt x="3873" y="7234"/>
                  </a:lnTo>
                  <a:lnTo>
                    <a:pt x="4019" y="7283"/>
                  </a:lnTo>
                  <a:lnTo>
                    <a:pt x="4165" y="7332"/>
                  </a:lnTo>
                  <a:lnTo>
                    <a:pt x="4262" y="7429"/>
                  </a:lnTo>
                  <a:lnTo>
                    <a:pt x="4262" y="7429"/>
                  </a:lnTo>
                  <a:lnTo>
                    <a:pt x="4360" y="7502"/>
                  </a:lnTo>
                  <a:lnTo>
                    <a:pt x="4457" y="7551"/>
                  </a:lnTo>
                  <a:lnTo>
                    <a:pt x="4555" y="7600"/>
                  </a:lnTo>
                  <a:lnTo>
                    <a:pt x="4652" y="7600"/>
                  </a:lnTo>
                  <a:lnTo>
                    <a:pt x="4652" y="7600"/>
                  </a:lnTo>
                  <a:lnTo>
                    <a:pt x="4749" y="7648"/>
                  </a:lnTo>
                  <a:lnTo>
                    <a:pt x="4896" y="7721"/>
                  </a:lnTo>
                  <a:lnTo>
                    <a:pt x="5066" y="7843"/>
                  </a:lnTo>
                  <a:lnTo>
                    <a:pt x="5212" y="7989"/>
                  </a:lnTo>
                  <a:lnTo>
                    <a:pt x="5212" y="7989"/>
                  </a:lnTo>
                  <a:lnTo>
                    <a:pt x="5383" y="8135"/>
                  </a:lnTo>
                  <a:lnTo>
                    <a:pt x="5553" y="8257"/>
                  </a:lnTo>
                  <a:lnTo>
                    <a:pt x="5699" y="8330"/>
                  </a:lnTo>
                  <a:lnTo>
                    <a:pt x="5797" y="8355"/>
                  </a:lnTo>
                  <a:lnTo>
                    <a:pt x="5797" y="8355"/>
                  </a:lnTo>
                  <a:lnTo>
                    <a:pt x="5870" y="8379"/>
                  </a:lnTo>
                  <a:lnTo>
                    <a:pt x="5992" y="8428"/>
                  </a:lnTo>
                  <a:lnTo>
                    <a:pt x="6089" y="8476"/>
                  </a:lnTo>
                  <a:lnTo>
                    <a:pt x="6162" y="8549"/>
                  </a:lnTo>
                  <a:lnTo>
                    <a:pt x="6162" y="8549"/>
                  </a:lnTo>
                  <a:lnTo>
                    <a:pt x="6259" y="8622"/>
                  </a:lnTo>
                  <a:lnTo>
                    <a:pt x="6357" y="8695"/>
                  </a:lnTo>
                  <a:lnTo>
                    <a:pt x="6454" y="8720"/>
                  </a:lnTo>
                  <a:lnTo>
                    <a:pt x="6552" y="8744"/>
                  </a:lnTo>
                  <a:lnTo>
                    <a:pt x="6552" y="8744"/>
                  </a:lnTo>
                  <a:lnTo>
                    <a:pt x="6649" y="8769"/>
                  </a:lnTo>
                  <a:lnTo>
                    <a:pt x="6747" y="8793"/>
                  </a:lnTo>
                  <a:lnTo>
                    <a:pt x="6844" y="8866"/>
                  </a:lnTo>
                  <a:lnTo>
                    <a:pt x="6941" y="8939"/>
                  </a:lnTo>
                  <a:lnTo>
                    <a:pt x="6941" y="8939"/>
                  </a:lnTo>
                  <a:lnTo>
                    <a:pt x="7014" y="9036"/>
                  </a:lnTo>
                  <a:lnTo>
                    <a:pt x="7063" y="9134"/>
                  </a:lnTo>
                  <a:lnTo>
                    <a:pt x="7112" y="9231"/>
                  </a:lnTo>
                  <a:lnTo>
                    <a:pt x="7112" y="9304"/>
                  </a:lnTo>
                  <a:lnTo>
                    <a:pt x="7112" y="9304"/>
                  </a:lnTo>
                  <a:lnTo>
                    <a:pt x="7112" y="9402"/>
                  </a:lnTo>
                  <a:lnTo>
                    <a:pt x="7063" y="9499"/>
                  </a:lnTo>
                  <a:lnTo>
                    <a:pt x="7014" y="9597"/>
                  </a:lnTo>
                  <a:lnTo>
                    <a:pt x="6941" y="9694"/>
                  </a:lnTo>
                  <a:lnTo>
                    <a:pt x="6941" y="9694"/>
                  </a:lnTo>
                  <a:lnTo>
                    <a:pt x="6868" y="9791"/>
                  </a:lnTo>
                  <a:lnTo>
                    <a:pt x="6795" y="9889"/>
                  </a:lnTo>
                  <a:lnTo>
                    <a:pt x="6747" y="9986"/>
                  </a:lnTo>
                  <a:lnTo>
                    <a:pt x="6747" y="10084"/>
                  </a:lnTo>
                  <a:lnTo>
                    <a:pt x="6747" y="10084"/>
                  </a:lnTo>
                  <a:lnTo>
                    <a:pt x="6722" y="10181"/>
                  </a:lnTo>
                  <a:lnTo>
                    <a:pt x="6625" y="10327"/>
                  </a:lnTo>
                  <a:lnTo>
                    <a:pt x="6503" y="10473"/>
                  </a:lnTo>
                  <a:lnTo>
                    <a:pt x="6357" y="10644"/>
                  </a:lnTo>
                  <a:lnTo>
                    <a:pt x="6357" y="10644"/>
                  </a:lnTo>
                  <a:lnTo>
                    <a:pt x="6211" y="10814"/>
                  </a:lnTo>
                  <a:lnTo>
                    <a:pt x="6089" y="10961"/>
                  </a:lnTo>
                  <a:lnTo>
                    <a:pt x="6016" y="11107"/>
                  </a:lnTo>
                  <a:lnTo>
                    <a:pt x="5992" y="11204"/>
                  </a:lnTo>
                  <a:lnTo>
                    <a:pt x="5992" y="11204"/>
                  </a:lnTo>
                  <a:lnTo>
                    <a:pt x="5943" y="11326"/>
                  </a:lnTo>
                  <a:lnTo>
                    <a:pt x="5870" y="11472"/>
                  </a:lnTo>
                  <a:lnTo>
                    <a:pt x="5748" y="11618"/>
                  </a:lnTo>
                  <a:lnTo>
                    <a:pt x="5602" y="11789"/>
                  </a:lnTo>
                  <a:lnTo>
                    <a:pt x="5602" y="11789"/>
                  </a:lnTo>
                  <a:lnTo>
                    <a:pt x="5456" y="11935"/>
                  </a:lnTo>
                  <a:lnTo>
                    <a:pt x="5334" y="12105"/>
                  </a:lnTo>
                  <a:lnTo>
                    <a:pt x="5261" y="12251"/>
                  </a:lnTo>
                  <a:lnTo>
                    <a:pt x="5212" y="12349"/>
                  </a:lnTo>
                  <a:lnTo>
                    <a:pt x="5212" y="12349"/>
                  </a:lnTo>
                  <a:lnTo>
                    <a:pt x="5188" y="12446"/>
                  </a:lnTo>
                  <a:lnTo>
                    <a:pt x="5139" y="12568"/>
                  </a:lnTo>
                  <a:lnTo>
                    <a:pt x="5042" y="12714"/>
                  </a:lnTo>
                  <a:lnTo>
                    <a:pt x="4944" y="12836"/>
                  </a:lnTo>
                  <a:lnTo>
                    <a:pt x="4944" y="12836"/>
                  </a:lnTo>
                  <a:lnTo>
                    <a:pt x="4822" y="12958"/>
                  </a:lnTo>
                  <a:lnTo>
                    <a:pt x="4725" y="13079"/>
                  </a:lnTo>
                  <a:lnTo>
                    <a:pt x="4676" y="13201"/>
                  </a:lnTo>
                  <a:lnTo>
                    <a:pt x="4652" y="13299"/>
                  </a:lnTo>
                  <a:lnTo>
                    <a:pt x="4652" y="13299"/>
                  </a:lnTo>
                  <a:lnTo>
                    <a:pt x="4676" y="13469"/>
                  </a:lnTo>
                  <a:lnTo>
                    <a:pt x="4701" y="13542"/>
                  </a:lnTo>
                  <a:lnTo>
                    <a:pt x="4749" y="13591"/>
                  </a:lnTo>
                  <a:lnTo>
                    <a:pt x="4749" y="13591"/>
                  </a:lnTo>
                  <a:lnTo>
                    <a:pt x="4774" y="13640"/>
                  </a:lnTo>
                  <a:lnTo>
                    <a:pt x="4822" y="13713"/>
                  </a:lnTo>
                  <a:lnTo>
                    <a:pt x="4847" y="13883"/>
                  </a:lnTo>
                  <a:lnTo>
                    <a:pt x="4847" y="13883"/>
                  </a:lnTo>
                  <a:lnTo>
                    <a:pt x="4822" y="13956"/>
                  </a:lnTo>
                  <a:lnTo>
                    <a:pt x="4774" y="14005"/>
                  </a:lnTo>
                  <a:lnTo>
                    <a:pt x="4725" y="14054"/>
                  </a:lnTo>
                  <a:lnTo>
                    <a:pt x="4652" y="14054"/>
                  </a:lnTo>
                  <a:lnTo>
                    <a:pt x="4652" y="14054"/>
                  </a:lnTo>
                  <a:lnTo>
                    <a:pt x="4555" y="14054"/>
                  </a:lnTo>
                  <a:lnTo>
                    <a:pt x="4457" y="14005"/>
                  </a:lnTo>
                  <a:lnTo>
                    <a:pt x="4360" y="13956"/>
                  </a:lnTo>
                  <a:lnTo>
                    <a:pt x="4262" y="13883"/>
                  </a:lnTo>
                  <a:lnTo>
                    <a:pt x="4262" y="13883"/>
                  </a:lnTo>
                  <a:lnTo>
                    <a:pt x="4189" y="13761"/>
                  </a:lnTo>
                  <a:lnTo>
                    <a:pt x="4141" y="13615"/>
                  </a:lnTo>
                  <a:lnTo>
                    <a:pt x="4092" y="13469"/>
                  </a:lnTo>
                  <a:lnTo>
                    <a:pt x="4092" y="13299"/>
                  </a:lnTo>
                  <a:lnTo>
                    <a:pt x="4092" y="13299"/>
                  </a:lnTo>
                  <a:lnTo>
                    <a:pt x="4067" y="13152"/>
                  </a:lnTo>
                  <a:lnTo>
                    <a:pt x="4019" y="12982"/>
                  </a:lnTo>
                  <a:lnTo>
                    <a:pt x="3970" y="12836"/>
                  </a:lnTo>
                  <a:lnTo>
                    <a:pt x="3897" y="12738"/>
                  </a:lnTo>
                  <a:lnTo>
                    <a:pt x="3897" y="12738"/>
                  </a:lnTo>
                  <a:lnTo>
                    <a:pt x="3848" y="12690"/>
                  </a:lnTo>
                  <a:lnTo>
                    <a:pt x="3824" y="12592"/>
                  </a:lnTo>
                  <a:lnTo>
                    <a:pt x="3751" y="12349"/>
                  </a:lnTo>
                  <a:lnTo>
                    <a:pt x="3726" y="12056"/>
                  </a:lnTo>
                  <a:lnTo>
                    <a:pt x="3702" y="11716"/>
                  </a:lnTo>
                  <a:lnTo>
                    <a:pt x="3702" y="11472"/>
                  </a:lnTo>
                  <a:lnTo>
                    <a:pt x="3702" y="11472"/>
                  </a:lnTo>
                  <a:lnTo>
                    <a:pt x="3702" y="11301"/>
                  </a:lnTo>
                  <a:lnTo>
                    <a:pt x="3653" y="11107"/>
                  </a:lnTo>
                  <a:lnTo>
                    <a:pt x="3629" y="10936"/>
                  </a:lnTo>
                  <a:lnTo>
                    <a:pt x="3556" y="10741"/>
                  </a:lnTo>
                  <a:lnTo>
                    <a:pt x="3483" y="10571"/>
                  </a:lnTo>
                  <a:lnTo>
                    <a:pt x="3410" y="10425"/>
                  </a:lnTo>
                  <a:lnTo>
                    <a:pt x="3312" y="10279"/>
                  </a:lnTo>
                  <a:lnTo>
                    <a:pt x="3239" y="10181"/>
                  </a:lnTo>
                  <a:lnTo>
                    <a:pt x="3239" y="10181"/>
                  </a:lnTo>
                  <a:lnTo>
                    <a:pt x="3045" y="9962"/>
                  </a:lnTo>
                  <a:lnTo>
                    <a:pt x="2898" y="9767"/>
                  </a:lnTo>
                  <a:lnTo>
                    <a:pt x="2801" y="9621"/>
                  </a:lnTo>
                  <a:lnTo>
                    <a:pt x="2752" y="9499"/>
                  </a:lnTo>
                  <a:lnTo>
                    <a:pt x="2752" y="9499"/>
                  </a:lnTo>
                  <a:lnTo>
                    <a:pt x="2728" y="9353"/>
                  </a:lnTo>
                  <a:lnTo>
                    <a:pt x="2704" y="9280"/>
                  </a:lnTo>
                  <a:lnTo>
                    <a:pt x="2655" y="9231"/>
                  </a:lnTo>
                  <a:lnTo>
                    <a:pt x="2655" y="9231"/>
                  </a:lnTo>
                  <a:lnTo>
                    <a:pt x="2631" y="9158"/>
                  </a:lnTo>
                  <a:lnTo>
                    <a:pt x="2582" y="9036"/>
                  </a:lnTo>
                  <a:lnTo>
                    <a:pt x="2582" y="8890"/>
                  </a:lnTo>
                  <a:lnTo>
                    <a:pt x="2557" y="8744"/>
                  </a:lnTo>
                  <a:lnTo>
                    <a:pt x="2557" y="8744"/>
                  </a:lnTo>
                  <a:lnTo>
                    <a:pt x="2582" y="8598"/>
                  </a:lnTo>
                  <a:lnTo>
                    <a:pt x="2582" y="8452"/>
                  </a:lnTo>
                  <a:lnTo>
                    <a:pt x="2631" y="8330"/>
                  </a:lnTo>
                  <a:lnTo>
                    <a:pt x="2655" y="8281"/>
                  </a:lnTo>
                  <a:lnTo>
                    <a:pt x="2655" y="8281"/>
                  </a:lnTo>
                  <a:lnTo>
                    <a:pt x="2704" y="8208"/>
                  </a:lnTo>
                  <a:lnTo>
                    <a:pt x="2728" y="8160"/>
                  </a:lnTo>
                  <a:lnTo>
                    <a:pt x="2752" y="7989"/>
                  </a:lnTo>
                  <a:lnTo>
                    <a:pt x="2752" y="7989"/>
                  </a:lnTo>
                  <a:lnTo>
                    <a:pt x="2728" y="7819"/>
                  </a:lnTo>
                  <a:lnTo>
                    <a:pt x="2704" y="7746"/>
                  </a:lnTo>
                  <a:lnTo>
                    <a:pt x="2655" y="7697"/>
                  </a:lnTo>
                  <a:lnTo>
                    <a:pt x="2655" y="7697"/>
                  </a:lnTo>
                  <a:lnTo>
                    <a:pt x="2606" y="7673"/>
                  </a:lnTo>
                  <a:lnTo>
                    <a:pt x="2533" y="7624"/>
                  </a:lnTo>
                  <a:lnTo>
                    <a:pt x="2363" y="7600"/>
                  </a:lnTo>
                  <a:lnTo>
                    <a:pt x="2363" y="7600"/>
                  </a:lnTo>
                  <a:lnTo>
                    <a:pt x="2265" y="7575"/>
                  </a:lnTo>
                  <a:lnTo>
                    <a:pt x="2119" y="7502"/>
                  </a:lnTo>
                  <a:lnTo>
                    <a:pt x="1973" y="7380"/>
                  </a:lnTo>
                  <a:lnTo>
                    <a:pt x="1802" y="7234"/>
                  </a:lnTo>
                  <a:lnTo>
                    <a:pt x="1802" y="7234"/>
                  </a:lnTo>
                  <a:lnTo>
                    <a:pt x="1632" y="7088"/>
                  </a:lnTo>
                  <a:lnTo>
                    <a:pt x="1486" y="6966"/>
                  </a:lnTo>
                  <a:lnTo>
                    <a:pt x="1340" y="6869"/>
                  </a:lnTo>
                  <a:lnTo>
                    <a:pt x="1242" y="6845"/>
                  </a:lnTo>
                  <a:lnTo>
                    <a:pt x="1242" y="6845"/>
                  </a:lnTo>
                  <a:lnTo>
                    <a:pt x="1121" y="6796"/>
                  </a:lnTo>
                  <a:lnTo>
                    <a:pt x="926" y="6674"/>
                  </a:lnTo>
                  <a:lnTo>
                    <a:pt x="706" y="6504"/>
                  </a:lnTo>
                  <a:lnTo>
                    <a:pt x="463" y="6284"/>
                  </a:lnTo>
                  <a:lnTo>
                    <a:pt x="463" y="6284"/>
                  </a:lnTo>
                  <a:lnTo>
                    <a:pt x="171" y="5919"/>
                  </a:lnTo>
                  <a:lnTo>
                    <a:pt x="0" y="5700"/>
                  </a:lnTo>
                  <a:lnTo>
                    <a:pt x="0" y="5700"/>
                  </a:lnTo>
                  <a:lnTo>
                    <a:pt x="0" y="5724"/>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 name="Shape 757"/>
            <p:cNvSpPr/>
            <p:nvPr/>
          </p:nvSpPr>
          <p:spPr>
            <a:xfrm>
              <a:off x="6128575" y="3695900"/>
              <a:ext cx="86475" cy="47525"/>
            </a:xfrm>
            <a:custGeom>
              <a:avLst/>
              <a:gdLst/>
              <a:ahLst/>
              <a:cxnLst/>
              <a:rect l="0" t="0" r="0" b="0"/>
              <a:pathLst>
                <a:path w="3459" h="1901" fill="none" extrusionOk="0">
                  <a:moveTo>
                    <a:pt x="2022" y="1340"/>
                  </a:moveTo>
                  <a:lnTo>
                    <a:pt x="2022" y="1340"/>
                  </a:lnTo>
                  <a:lnTo>
                    <a:pt x="1924" y="1413"/>
                  </a:lnTo>
                  <a:lnTo>
                    <a:pt x="1827" y="1486"/>
                  </a:lnTo>
                  <a:lnTo>
                    <a:pt x="1729" y="1511"/>
                  </a:lnTo>
                  <a:lnTo>
                    <a:pt x="1632" y="1535"/>
                  </a:lnTo>
                  <a:lnTo>
                    <a:pt x="1632" y="1535"/>
                  </a:lnTo>
                  <a:lnTo>
                    <a:pt x="1559" y="1535"/>
                  </a:lnTo>
                  <a:lnTo>
                    <a:pt x="1461" y="1584"/>
                  </a:lnTo>
                  <a:lnTo>
                    <a:pt x="1340" y="1657"/>
                  </a:lnTo>
                  <a:lnTo>
                    <a:pt x="1267" y="1730"/>
                  </a:lnTo>
                  <a:lnTo>
                    <a:pt x="1267" y="1730"/>
                  </a:lnTo>
                  <a:lnTo>
                    <a:pt x="1169" y="1803"/>
                  </a:lnTo>
                  <a:lnTo>
                    <a:pt x="1072" y="1852"/>
                  </a:lnTo>
                  <a:lnTo>
                    <a:pt x="974" y="1900"/>
                  </a:lnTo>
                  <a:lnTo>
                    <a:pt x="877" y="1900"/>
                  </a:lnTo>
                  <a:lnTo>
                    <a:pt x="877" y="1900"/>
                  </a:lnTo>
                  <a:lnTo>
                    <a:pt x="779" y="1900"/>
                  </a:lnTo>
                  <a:lnTo>
                    <a:pt x="682" y="1852"/>
                  </a:lnTo>
                  <a:lnTo>
                    <a:pt x="585" y="1803"/>
                  </a:lnTo>
                  <a:lnTo>
                    <a:pt x="512" y="1730"/>
                  </a:lnTo>
                  <a:lnTo>
                    <a:pt x="512" y="1730"/>
                  </a:lnTo>
                  <a:lnTo>
                    <a:pt x="438" y="1633"/>
                  </a:lnTo>
                  <a:lnTo>
                    <a:pt x="414" y="1535"/>
                  </a:lnTo>
                  <a:lnTo>
                    <a:pt x="438" y="1438"/>
                  </a:lnTo>
                  <a:lnTo>
                    <a:pt x="512" y="1340"/>
                  </a:lnTo>
                  <a:lnTo>
                    <a:pt x="512" y="1340"/>
                  </a:lnTo>
                  <a:lnTo>
                    <a:pt x="585" y="1243"/>
                  </a:lnTo>
                  <a:lnTo>
                    <a:pt x="633" y="1145"/>
                  </a:lnTo>
                  <a:lnTo>
                    <a:pt x="682" y="1048"/>
                  </a:lnTo>
                  <a:lnTo>
                    <a:pt x="682" y="951"/>
                  </a:lnTo>
                  <a:lnTo>
                    <a:pt x="682" y="951"/>
                  </a:lnTo>
                  <a:lnTo>
                    <a:pt x="658" y="804"/>
                  </a:lnTo>
                  <a:lnTo>
                    <a:pt x="633" y="731"/>
                  </a:lnTo>
                  <a:lnTo>
                    <a:pt x="585" y="683"/>
                  </a:lnTo>
                  <a:lnTo>
                    <a:pt x="585" y="683"/>
                  </a:lnTo>
                  <a:lnTo>
                    <a:pt x="536" y="634"/>
                  </a:lnTo>
                  <a:lnTo>
                    <a:pt x="463" y="610"/>
                  </a:lnTo>
                  <a:lnTo>
                    <a:pt x="317" y="585"/>
                  </a:lnTo>
                  <a:lnTo>
                    <a:pt x="317" y="585"/>
                  </a:lnTo>
                  <a:lnTo>
                    <a:pt x="146" y="561"/>
                  </a:lnTo>
                  <a:lnTo>
                    <a:pt x="73" y="512"/>
                  </a:lnTo>
                  <a:lnTo>
                    <a:pt x="24" y="488"/>
                  </a:lnTo>
                  <a:lnTo>
                    <a:pt x="24" y="488"/>
                  </a:lnTo>
                  <a:lnTo>
                    <a:pt x="0" y="439"/>
                  </a:lnTo>
                  <a:lnTo>
                    <a:pt x="24" y="366"/>
                  </a:lnTo>
                  <a:lnTo>
                    <a:pt x="49" y="293"/>
                  </a:lnTo>
                  <a:lnTo>
                    <a:pt x="122" y="196"/>
                  </a:lnTo>
                  <a:lnTo>
                    <a:pt x="122" y="196"/>
                  </a:lnTo>
                  <a:lnTo>
                    <a:pt x="171" y="171"/>
                  </a:lnTo>
                  <a:lnTo>
                    <a:pt x="268" y="123"/>
                  </a:lnTo>
                  <a:lnTo>
                    <a:pt x="512" y="74"/>
                  </a:lnTo>
                  <a:lnTo>
                    <a:pt x="804" y="25"/>
                  </a:lnTo>
                  <a:lnTo>
                    <a:pt x="1145" y="1"/>
                  </a:lnTo>
                  <a:lnTo>
                    <a:pt x="2509" y="1"/>
                  </a:lnTo>
                  <a:lnTo>
                    <a:pt x="2509" y="1"/>
                  </a:lnTo>
                  <a:lnTo>
                    <a:pt x="2850" y="25"/>
                  </a:lnTo>
                  <a:lnTo>
                    <a:pt x="3142" y="49"/>
                  </a:lnTo>
                  <a:lnTo>
                    <a:pt x="3337" y="74"/>
                  </a:lnTo>
                  <a:lnTo>
                    <a:pt x="3434" y="98"/>
                  </a:lnTo>
                  <a:lnTo>
                    <a:pt x="3434" y="98"/>
                  </a:lnTo>
                  <a:lnTo>
                    <a:pt x="3458" y="123"/>
                  </a:lnTo>
                  <a:lnTo>
                    <a:pt x="3434" y="171"/>
                  </a:lnTo>
                  <a:lnTo>
                    <a:pt x="3361" y="317"/>
                  </a:lnTo>
                  <a:lnTo>
                    <a:pt x="3239" y="488"/>
                  </a:lnTo>
                  <a:lnTo>
                    <a:pt x="3069" y="683"/>
                  </a:lnTo>
                  <a:lnTo>
                    <a:pt x="3069" y="683"/>
                  </a:lnTo>
                  <a:lnTo>
                    <a:pt x="2874" y="853"/>
                  </a:lnTo>
                  <a:lnTo>
                    <a:pt x="2679" y="999"/>
                  </a:lnTo>
                  <a:lnTo>
                    <a:pt x="2509" y="1121"/>
                  </a:lnTo>
                  <a:lnTo>
                    <a:pt x="2411" y="1145"/>
                  </a:lnTo>
                  <a:lnTo>
                    <a:pt x="2411" y="1145"/>
                  </a:lnTo>
                  <a:lnTo>
                    <a:pt x="2314" y="1170"/>
                  </a:lnTo>
                  <a:lnTo>
                    <a:pt x="2216" y="1194"/>
                  </a:lnTo>
                  <a:lnTo>
                    <a:pt x="2119" y="1267"/>
                  </a:lnTo>
                  <a:lnTo>
                    <a:pt x="2022" y="1340"/>
                  </a:lnTo>
                  <a:lnTo>
                    <a:pt x="2022" y="134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 name="Shape 758"/>
            <p:cNvSpPr/>
            <p:nvPr/>
          </p:nvSpPr>
          <p:spPr>
            <a:xfrm>
              <a:off x="6357500" y="3940075"/>
              <a:ext cx="18900" cy="34725"/>
            </a:xfrm>
            <a:custGeom>
              <a:avLst/>
              <a:gdLst/>
              <a:ahLst/>
              <a:cxnLst/>
              <a:rect l="0" t="0" r="0" b="0"/>
              <a:pathLst>
                <a:path w="756" h="1389" fill="none" extrusionOk="0">
                  <a:moveTo>
                    <a:pt x="585" y="682"/>
                  </a:moveTo>
                  <a:lnTo>
                    <a:pt x="585" y="682"/>
                  </a:lnTo>
                  <a:lnTo>
                    <a:pt x="512" y="779"/>
                  </a:lnTo>
                  <a:lnTo>
                    <a:pt x="439" y="877"/>
                  </a:lnTo>
                  <a:lnTo>
                    <a:pt x="390" y="974"/>
                  </a:lnTo>
                  <a:lnTo>
                    <a:pt x="390" y="1072"/>
                  </a:lnTo>
                  <a:lnTo>
                    <a:pt x="390" y="1072"/>
                  </a:lnTo>
                  <a:lnTo>
                    <a:pt x="366" y="1218"/>
                  </a:lnTo>
                  <a:lnTo>
                    <a:pt x="317" y="1291"/>
                  </a:lnTo>
                  <a:lnTo>
                    <a:pt x="293" y="1364"/>
                  </a:lnTo>
                  <a:lnTo>
                    <a:pt x="293" y="1364"/>
                  </a:lnTo>
                  <a:lnTo>
                    <a:pt x="244" y="1388"/>
                  </a:lnTo>
                  <a:lnTo>
                    <a:pt x="195" y="1388"/>
                  </a:lnTo>
                  <a:lnTo>
                    <a:pt x="147" y="1388"/>
                  </a:lnTo>
                  <a:lnTo>
                    <a:pt x="98" y="1364"/>
                  </a:lnTo>
                  <a:lnTo>
                    <a:pt x="98" y="1364"/>
                  </a:lnTo>
                  <a:lnTo>
                    <a:pt x="74" y="1291"/>
                  </a:lnTo>
                  <a:lnTo>
                    <a:pt x="25" y="1169"/>
                  </a:lnTo>
                  <a:lnTo>
                    <a:pt x="25" y="1023"/>
                  </a:lnTo>
                  <a:lnTo>
                    <a:pt x="1" y="877"/>
                  </a:lnTo>
                  <a:lnTo>
                    <a:pt x="1" y="877"/>
                  </a:lnTo>
                  <a:lnTo>
                    <a:pt x="25" y="706"/>
                  </a:lnTo>
                  <a:lnTo>
                    <a:pt x="98" y="536"/>
                  </a:lnTo>
                  <a:lnTo>
                    <a:pt x="171" y="365"/>
                  </a:lnTo>
                  <a:lnTo>
                    <a:pt x="293" y="219"/>
                  </a:lnTo>
                  <a:lnTo>
                    <a:pt x="293" y="219"/>
                  </a:lnTo>
                  <a:lnTo>
                    <a:pt x="415" y="122"/>
                  </a:lnTo>
                  <a:lnTo>
                    <a:pt x="512" y="49"/>
                  </a:lnTo>
                  <a:lnTo>
                    <a:pt x="609" y="0"/>
                  </a:lnTo>
                  <a:lnTo>
                    <a:pt x="682" y="24"/>
                  </a:lnTo>
                  <a:lnTo>
                    <a:pt x="682" y="24"/>
                  </a:lnTo>
                  <a:lnTo>
                    <a:pt x="707" y="73"/>
                  </a:lnTo>
                  <a:lnTo>
                    <a:pt x="731" y="146"/>
                  </a:lnTo>
                  <a:lnTo>
                    <a:pt x="756" y="317"/>
                  </a:lnTo>
                  <a:lnTo>
                    <a:pt x="756" y="317"/>
                  </a:lnTo>
                  <a:lnTo>
                    <a:pt x="756" y="390"/>
                  </a:lnTo>
                  <a:lnTo>
                    <a:pt x="707" y="487"/>
                  </a:lnTo>
                  <a:lnTo>
                    <a:pt x="658" y="609"/>
                  </a:lnTo>
                  <a:lnTo>
                    <a:pt x="585" y="682"/>
                  </a:lnTo>
                  <a:lnTo>
                    <a:pt x="585" y="682"/>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6" name="Shape 759"/>
            <p:cNvSpPr/>
            <p:nvPr/>
          </p:nvSpPr>
          <p:spPr>
            <a:xfrm>
              <a:off x="6202850" y="3720875"/>
              <a:ext cx="204000" cy="278875"/>
            </a:xfrm>
            <a:custGeom>
              <a:avLst/>
              <a:gdLst/>
              <a:ahLst/>
              <a:cxnLst/>
              <a:rect l="0" t="0" r="0" b="0"/>
              <a:pathLst>
                <a:path w="8160" h="11155" fill="none" extrusionOk="0">
                  <a:moveTo>
                    <a:pt x="8159" y="4774"/>
                  </a:moveTo>
                  <a:lnTo>
                    <a:pt x="8159" y="4774"/>
                  </a:lnTo>
                  <a:lnTo>
                    <a:pt x="7599" y="4701"/>
                  </a:lnTo>
                  <a:lnTo>
                    <a:pt x="7283" y="4652"/>
                  </a:lnTo>
                  <a:lnTo>
                    <a:pt x="7136" y="4603"/>
                  </a:lnTo>
                  <a:lnTo>
                    <a:pt x="7136" y="4603"/>
                  </a:lnTo>
                  <a:lnTo>
                    <a:pt x="7088" y="4579"/>
                  </a:lnTo>
                  <a:lnTo>
                    <a:pt x="7015" y="4555"/>
                  </a:lnTo>
                  <a:lnTo>
                    <a:pt x="6844" y="4530"/>
                  </a:lnTo>
                  <a:lnTo>
                    <a:pt x="6844" y="4530"/>
                  </a:lnTo>
                  <a:lnTo>
                    <a:pt x="6747" y="4506"/>
                  </a:lnTo>
                  <a:lnTo>
                    <a:pt x="6649" y="4457"/>
                  </a:lnTo>
                  <a:lnTo>
                    <a:pt x="6552" y="4409"/>
                  </a:lnTo>
                  <a:lnTo>
                    <a:pt x="6454" y="4336"/>
                  </a:lnTo>
                  <a:lnTo>
                    <a:pt x="6454" y="4336"/>
                  </a:lnTo>
                  <a:lnTo>
                    <a:pt x="6381" y="4262"/>
                  </a:lnTo>
                  <a:lnTo>
                    <a:pt x="6308" y="4214"/>
                  </a:lnTo>
                  <a:lnTo>
                    <a:pt x="6235" y="4214"/>
                  </a:lnTo>
                  <a:lnTo>
                    <a:pt x="6187" y="4238"/>
                  </a:lnTo>
                  <a:lnTo>
                    <a:pt x="6187" y="4238"/>
                  </a:lnTo>
                  <a:lnTo>
                    <a:pt x="6162" y="4287"/>
                  </a:lnTo>
                  <a:lnTo>
                    <a:pt x="6162" y="4360"/>
                  </a:lnTo>
                  <a:lnTo>
                    <a:pt x="6211" y="4433"/>
                  </a:lnTo>
                  <a:lnTo>
                    <a:pt x="6284" y="4530"/>
                  </a:lnTo>
                  <a:lnTo>
                    <a:pt x="6284" y="4530"/>
                  </a:lnTo>
                  <a:lnTo>
                    <a:pt x="6357" y="4603"/>
                  </a:lnTo>
                  <a:lnTo>
                    <a:pt x="6454" y="4652"/>
                  </a:lnTo>
                  <a:lnTo>
                    <a:pt x="6576" y="4701"/>
                  </a:lnTo>
                  <a:lnTo>
                    <a:pt x="6649" y="4701"/>
                  </a:lnTo>
                  <a:lnTo>
                    <a:pt x="6649" y="4701"/>
                  </a:lnTo>
                  <a:lnTo>
                    <a:pt x="6747" y="4725"/>
                  </a:lnTo>
                  <a:lnTo>
                    <a:pt x="6844" y="4774"/>
                  </a:lnTo>
                  <a:lnTo>
                    <a:pt x="6942" y="4823"/>
                  </a:lnTo>
                  <a:lnTo>
                    <a:pt x="7039" y="4896"/>
                  </a:lnTo>
                  <a:lnTo>
                    <a:pt x="7039" y="4896"/>
                  </a:lnTo>
                  <a:lnTo>
                    <a:pt x="7063" y="4944"/>
                  </a:lnTo>
                  <a:lnTo>
                    <a:pt x="7088" y="4993"/>
                  </a:lnTo>
                  <a:lnTo>
                    <a:pt x="7063" y="5139"/>
                  </a:lnTo>
                  <a:lnTo>
                    <a:pt x="6966" y="5310"/>
                  </a:lnTo>
                  <a:lnTo>
                    <a:pt x="6844" y="5480"/>
                  </a:lnTo>
                  <a:lnTo>
                    <a:pt x="6844" y="5480"/>
                  </a:lnTo>
                  <a:lnTo>
                    <a:pt x="6674" y="5626"/>
                  </a:lnTo>
                  <a:lnTo>
                    <a:pt x="6528" y="5748"/>
                  </a:lnTo>
                  <a:lnTo>
                    <a:pt x="6381" y="5821"/>
                  </a:lnTo>
                  <a:lnTo>
                    <a:pt x="6284" y="5846"/>
                  </a:lnTo>
                  <a:lnTo>
                    <a:pt x="6284" y="5846"/>
                  </a:lnTo>
                  <a:lnTo>
                    <a:pt x="6113" y="5870"/>
                  </a:lnTo>
                  <a:lnTo>
                    <a:pt x="6040" y="5894"/>
                  </a:lnTo>
                  <a:lnTo>
                    <a:pt x="5992" y="5943"/>
                  </a:lnTo>
                  <a:lnTo>
                    <a:pt x="5992" y="5943"/>
                  </a:lnTo>
                  <a:lnTo>
                    <a:pt x="5943" y="5967"/>
                  </a:lnTo>
                  <a:lnTo>
                    <a:pt x="5894" y="5992"/>
                  </a:lnTo>
                  <a:lnTo>
                    <a:pt x="5846" y="5967"/>
                  </a:lnTo>
                  <a:lnTo>
                    <a:pt x="5797" y="5943"/>
                  </a:lnTo>
                  <a:lnTo>
                    <a:pt x="5797" y="5943"/>
                  </a:lnTo>
                  <a:lnTo>
                    <a:pt x="5773" y="5894"/>
                  </a:lnTo>
                  <a:lnTo>
                    <a:pt x="5724" y="5821"/>
                  </a:lnTo>
                  <a:lnTo>
                    <a:pt x="5699" y="5651"/>
                  </a:lnTo>
                  <a:lnTo>
                    <a:pt x="5699" y="5651"/>
                  </a:lnTo>
                  <a:lnTo>
                    <a:pt x="5675" y="5553"/>
                  </a:lnTo>
                  <a:lnTo>
                    <a:pt x="5602" y="5407"/>
                  </a:lnTo>
                  <a:lnTo>
                    <a:pt x="5480" y="5261"/>
                  </a:lnTo>
                  <a:lnTo>
                    <a:pt x="5334" y="5091"/>
                  </a:lnTo>
                  <a:lnTo>
                    <a:pt x="5334" y="5091"/>
                  </a:lnTo>
                  <a:lnTo>
                    <a:pt x="5188" y="4920"/>
                  </a:lnTo>
                  <a:lnTo>
                    <a:pt x="5066" y="4774"/>
                  </a:lnTo>
                  <a:lnTo>
                    <a:pt x="4969" y="4628"/>
                  </a:lnTo>
                  <a:lnTo>
                    <a:pt x="4944" y="4530"/>
                  </a:lnTo>
                  <a:lnTo>
                    <a:pt x="4944" y="4530"/>
                  </a:lnTo>
                  <a:lnTo>
                    <a:pt x="4944" y="4457"/>
                  </a:lnTo>
                  <a:lnTo>
                    <a:pt x="4920" y="4409"/>
                  </a:lnTo>
                  <a:lnTo>
                    <a:pt x="4896" y="4409"/>
                  </a:lnTo>
                  <a:lnTo>
                    <a:pt x="4847" y="4433"/>
                  </a:lnTo>
                  <a:lnTo>
                    <a:pt x="4847" y="4433"/>
                  </a:lnTo>
                  <a:lnTo>
                    <a:pt x="4823" y="4482"/>
                  </a:lnTo>
                  <a:lnTo>
                    <a:pt x="4774" y="4555"/>
                  </a:lnTo>
                  <a:lnTo>
                    <a:pt x="4750" y="4701"/>
                  </a:lnTo>
                  <a:lnTo>
                    <a:pt x="4750" y="4701"/>
                  </a:lnTo>
                  <a:lnTo>
                    <a:pt x="4774" y="4798"/>
                  </a:lnTo>
                  <a:lnTo>
                    <a:pt x="4847" y="4920"/>
                  </a:lnTo>
                  <a:lnTo>
                    <a:pt x="4920" y="5066"/>
                  </a:lnTo>
                  <a:lnTo>
                    <a:pt x="5042" y="5188"/>
                  </a:lnTo>
                  <a:lnTo>
                    <a:pt x="5042" y="5188"/>
                  </a:lnTo>
                  <a:lnTo>
                    <a:pt x="5139" y="5310"/>
                  </a:lnTo>
                  <a:lnTo>
                    <a:pt x="5237" y="5431"/>
                  </a:lnTo>
                  <a:lnTo>
                    <a:pt x="5310" y="5553"/>
                  </a:lnTo>
                  <a:lnTo>
                    <a:pt x="5334" y="5651"/>
                  </a:lnTo>
                  <a:lnTo>
                    <a:pt x="5334" y="5651"/>
                  </a:lnTo>
                  <a:lnTo>
                    <a:pt x="5334" y="5748"/>
                  </a:lnTo>
                  <a:lnTo>
                    <a:pt x="5383" y="5846"/>
                  </a:lnTo>
                  <a:lnTo>
                    <a:pt x="5432" y="5943"/>
                  </a:lnTo>
                  <a:lnTo>
                    <a:pt x="5505" y="6040"/>
                  </a:lnTo>
                  <a:lnTo>
                    <a:pt x="5505" y="6040"/>
                  </a:lnTo>
                  <a:lnTo>
                    <a:pt x="5626" y="6113"/>
                  </a:lnTo>
                  <a:lnTo>
                    <a:pt x="5773" y="6162"/>
                  </a:lnTo>
                  <a:lnTo>
                    <a:pt x="5919" y="6211"/>
                  </a:lnTo>
                  <a:lnTo>
                    <a:pt x="6089" y="6235"/>
                  </a:lnTo>
                  <a:lnTo>
                    <a:pt x="6089" y="6235"/>
                  </a:lnTo>
                  <a:lnTo>
                    <a:pt x="6235" y="6235"/>
                  </a:lnTo>
                  <a:lnTo>
                    <a:pt x="6357" y="6284"/>
                  </a:lnTo>
                  <a:lnTo>
                    <a:pt x="6430" y="6333"/>
                  </a:lnTo>
                  <a:lnTo>
                    <a:pt x="6454" y="6381"/>
                  </a:lnTo>
                  <a:lnTo>
                    <a:pt x="6454" y="6430"/>
                  </a:lnTo>
                  <a:lnTo>
                    <a:pt x="6454" y="6430"/>
                  </a:lnTo>
                  <a:lnTo>
                    <a:pt x="6430" y="6527"/>
                  </a:lnTo>
                  <a:lnTo>
                    <a:pt x="6308" y="6722"/>
                  </a:lnTo>
                  <a:lnTo>
                    <a:pt x="6113" y="6941"/>
                  </a:lnTo>
                  <a:lnTo>
                    <a:pt x="5894" y="7185"/>
                  </a:lnTo>
                  <a:lnTo>
                    <a:pt x="5894" y="7185"/>
                  </a:lnTo>
                  <a:lnTo>
                    <a:pt x="5675" y="7429"/>
                  </a:lnTo>
                  <a:lnTo>
                    <a:pt x="5505" y="7696"/>
                  </a:lnTo>
                  <a:lnTo>
                    <a:pt x="5358" y="7940"/>
                  </a:lnTo>
                  <a:lnTo>
                    <a:pt x="5334" y="8037"/>
                  </a:lnTo>
                  <a:lnTo>
                    <a:pt x="5334" y="8135"/>
                  </a:lnTo>
                  <a:lnTo>
                    <a:pt x="5334" y="8135"/>
                  </a:lnTo>
                  <a:lnTo>
                    <a:pt x="5334" y="8281"/>
                  </a:lnTo>
                  <a:lnTo>
                    <a:pt x="5358" y="8427"/>
                  </a:lnTo>
                  <a:lnTo>
                    <a:pt x="5383" y="8525"/>
                  </a:lnTo>
                  <a:lnTo>
                    <a:pt x="5432" y="8598"/>
                  </a:lnTo>
                  <a:lnTo>
                    <a:pt x="5432" y="8598"/>
                  </a:lnTo>
                  <a:lnTo>
                    <a:pt x="5456" y="8646"/>
                  </a:lnTo>
                  <a:lnTo>
                    <a:pt x="5480" y="8719"/>
                  </a:lnTo>
                  <a:lnTo>
                    <a:pt x="5505" y="8890"/>
                  </a:lnTo>
                  <a:lnTo>
                    <a:pt x="5505" y="8890"/>
                  </a:lnTo>
                  <a:lnTo>
                    <a:pt x="5480" y="8987"/>
                  </a:lnTo>
                  <a:lnTo>
                    <a:pt x="5383" y="9158"/>
                  </a:lnTo>
                  <a:lnTo>
                    <a:pt x="5237" y="9353"/>
                  </a:lnTo>
                  <a:lnTo>
                    <a:pt x="5042" y="9547"/>
                  </a:lnTo>
                  <a:lnTo>
                    <a:pt x="5042" y="9547"/>
                  </a:lnTo>
                  <a:lnTo>
                    <a:pt x="4847" y="9742"/>
                  </a:lnTo>
                  <a:lnTo>
                    <a:pt x="4701" y="9937"/>
                  </a:lnTo>
                  <a:lnTo>
                    <a:pt x="4603" y="10108"/>
                  </a:lnTo>
                  <a:lnTo>
                    <a:pt x="4555" y="10205"/>
                  </a:lnTo>
                  <a:lnTo>
                    <a:pt x="4555" y="10205"/>
                  </a:lnTo>
                  <a:lnTo>
                    <a:pt x="4530" y="10327"/>
                  </a:lnTo>
                  <a:lnTo>
                    <a:pt x="4457" y="10473"/>
                  </a:lnTo>
                  <a:lnTo>
                    <a:pt x="4336" y="10619"/>
                  </a:lnTo>
                  <a:lnTo>
                    <a:pt x="4189" y="10790"/>
                  </a:lnTo>
                  <a:lnTo>
                    <a:pt x="4189" y="10790"/>
                  </a:lnTo>
                  <a:lnTo>
                    <a:pt x="4019" y="10936"/>
                  </a:lnTo>
                  <a:lnTo>
                    <a:pt x="3873" y="11057"/>
                  </a:lnTo>
                  <a:lnTo>
                    <a:pt x="3727" y="11131"/>
                  </a:lnTo>
                  <a:lnTo>
                    <a:pt x="3605" y="11155"/>
                  </a:lnTo>
                  <a:lnTo>
                    <a:pt x="3605" y="11155"/>
                  </a:lnTo>
                  <a:lnTo>
                    <a:pt x="3532" y="11155"/>
                  </a:lnTo>
                  <a:lnTo>
                    <a:pt x="3434" y="11106"/>
                  </a:lnTo>
                  <a:lnTo>
                    <a:pt x="3337" y="11057"/>
                  </a:lnTo>
                  <a:lnTo>
                    <a:pt x="3240" y="10984"/>
                  </a:lnTo>
                  <a:lnTo>
                    <a:pt x="3240" y="10984"/>
                  </a:lnTo>
                  <a:lnTo>
                    <a:pt x="3167" y="10887"/>
                  </a:lnTo>
                  <a:lnTo>
                    <a:pt x="3093" y="10790"/>
                  </a:lnTo>
                  <a:lnTo>
                    <a:pt x="3069" y="10692"/>
                  </a:lnTo>
                  <a:lnTo>
                    <a:pt x="3045" y="10595"/>
                  </a:lnTo>
                  <a:lnTo>
                    <a:pt x="3045" y="10595"/>
                  </a:lnTo>
                  <a:lnTo>
                    <a:pt x="3020" y="10424"/>
                  </a:lnTo>
                  <a:lnTo>
                    <a:pt x="2996" y="10351"/>
                  </a:lnTo>
                  <a:lnTo>
                    <a:pt x="2947" y="10302"/>
                  </a:lnTo>
                  <a:lnTo>
                    <a:pt x="2947" y="10302"/>
                  </a:lnTo>
                  <a:lnTo>
                    <a:pt x="2923" y="10254"/>
                  </a:lnTo>
                  <a:lnTo>
                    <a:pt x="2874" y="10181"/>
                  </a:lnTo>
                  <a:lnTo>
                    <a:pt x="2850" y="10035"/>
                  </a:lnTo>
                  <a:lnTo>
                    <a:pt x="2850" y="10035"/>
                  </a:lnTo>
                  <a:lnTo>
                    <a:pt x="2826" y="9864"/>
                  </a:lnTo>
                  <a:lnTo>
                    <a:pt x="2801" y="9791"/>
                  </a:lnTo>
                  <a:lnTo>
                    <a:pt x="2752" y="9742"/>
                  </a:lnTo>
                  <a:lnTo>
                    <a:pt x="2752" y="9742"/>
                  </a:lnTo>
                  <a:lnTo>
                    <a:pt x="2728" y="9669"/>
                  </a:lnTo>
                  <a:lnTo>
                    <a:pt x="2704" y="9572"/>
                  </a:lnTo>
                  <a:lnTo>
                    <a:pt x="2679" y="9426"/>
                  </a:lnTo>
                  <a:lnTo>
                    <a:pt x="2655" y="9255"/>
                  </a:lnTo>
                  <a:lnTo>
                    <a:pt x="2655" y="9255"/>
                  </a:lnTo>
                  <a:lnTo>
                    <a:pt x="2679" y="9109"/>
                  </a:lnTo>
                  <a:lnTo>
                    <a:pt x="2704" y="8963"/>
                  </a:lnTo>
                  <a:lnTo>
                    <a:pt x="2728" y="8866"/>
                  </a:lnTo>
                  <a:lnTo>
                    <a:pt x="2752" y="8792"/>
                  </a:lnTo>
                  <a:lnTo>
                    <a:pt x="2752" y="8792"/>
                  </a:lnTo>
                  <a:lnTo>
                    <a:pt x="2801" y="8744"/>
                  </a:lnTo>
                  <a:lnTo>
                    <a:pt x="2826" y="8671"/>
                  </a:lnTo>
                  <a:lnTo>
                    <a:pt x="2850" y="8500"/>
                  </a:lnTo>
                  <a:lnTo>
                    <a:pt x="2850" y="8500"/>
                  </a:lnTo>
                  <a:lnTo>
                    <a:pt x="2826" y="8403"/>
                  </a:lnTo>
                  <a:lnTo>
                    <a:pt x="2777" y="8281"/>
                  </a:lnTo>
                  <a:lnTo>
                    <a:pt x="2679" y="8159"/>
                  </a:lnTo>
                  <a:lnTo>
                    <a:pt x="2582" y="8037"/>
                  </a:lnTo>
                  <a:lnTo>
                    <a:pt x="2582" y="8037"/>
                  </a:lnTo>
                  <a:lnTo>
                    <a:pt x="2460" y="7891"/>
                  </a:lnTo>
                  <a:lnTo>
                    <a:pt x="2363" y="7721"/>
                  </a:lnTo>
                  <a:lnTo>
                    <a:pt x="2314" y="7526"/>
                  </a:lnTo>
                  <a:lnTo>
                    <a:pt x="2290" y="7356"/>
                  </a:lnTo>
                  <a:lnTo>
                    <a:pt x="2290" y="7356"/>
                  </a:lnTo>
                  <a:lnTo>
                    <a:pt x="2290" y="7209"/>
                  </a:lnTo>
                  <a:lnTo>
                    <a:pt x="2265" y="7063"/>
                  </a:lnTo>
                  <a:lnTo>
                    <a:pt x="2217" y="6966"/>
                  </a:lnTo>
                  <a:lnTo>
                    <a:pt x="2192" y="6893"/>
                  </a:lnTo>
                  <a:lnTo>
                    <a:pt x="2192" y="6893"/>
                  </a:lnTo>
                  <a:lnTo>
                    <a:pt x="2144" y="6844"/>
                  </a:lnTo>
                  <a:lnTo>
                    <a:pt x="2071" y="6820"/>
                  </a:lnTo>
                  <a:lnTo>
                    <a:pt x="1900" y="6795"/>
                  </a:lnTo>
                  <a:lnTo>
                    <a:pt x="1900" y="6795"/>
                  </a:lnTo>
                  <a:lnTo>
                    <a:pt x="1754" y="6820"/>
                  </a:lnTo>
                  <a:lnTo>
                    <a:pt x="1681" y="6844"/>
                  </a:lnTo>
                  <a:lnTo>
                    <a:pt x="1632" y="6893"/>
                  </a:lnTo>
                  <a:lnTo>
                    <a:pt x="1632" y="6893"/>
                  </a:lnTo>
                  <a:lnTo>
                    <a:pt x="1559" y="6941"/>
                  </a:lnTo>
                  <a:lnTo>
                    <a:pt x="1437" y="6966"/>
                  </a:lnTo>
                  <a:lnTo>
                    <a:pt x="1291" y="6990"/>
                  </a:lnTo>
                  <a:lnTo>
                    <a:pt x="1145" y="6990"/>
                  </a:lnTo>
                  <a:lnTo>
                    <a:pt x="1145" y="6990"/>
                  </a:lnTo>
                  <a:lnTo>
                    <a:pt x="975" y="6966"/>
                  </a:lnTo>
                  <a:lnTo>
                    <a:pt x="780" y="6868"/>
                  </a:lnTo>
                  <a:lnTo>
                    <a:pt x="561" y="6747"/>
                  </a:lnTo>
                  <a:lnTo>
                    <a:pt x="390" y="6601"/>
                  </a:lnTo>
                  <a:lnTo>
                    <a:pt x="390" y="6601"/>
                  </a:lnTo>
                  <a:lnTo>
                    <a:pt x="317" y="6527"/>
                  </a:lnTo>
                  <a:lnTo>
                    <a:pt x="244" y="6406"/>
                  </a:lnTo>
                  <a:lnTo>
                    <a:pt x="122" y="6113"/>
                  </a:lnTo>
                  <a:lnTo>
                    <a:pt x="49" y="5797"/>
                  </a:lnTo>
                  <a:lnTo>
                    <a:pt x="0" y="5480"/>
                  </a:lnTo>
                  <a:lnTo>
                    <a:pt x="0" y="5480"/>
                  </a:lnTo>
                  <a:lnTo>
                    <a:pt x="25" y="5310"/>
                  </a:lnTo>
                  <a:lnTo>
                    <a:pt x="49" y="5139"/>
                  </a:lnTo>
                  <a:lnTo>
                    <a:pt x="147" y="4798"/>
                  </a:lnTo>
                  <a:lnTo>
                    <a:pt x="220" y="4628"/>
                  </a:lnTo>
                  <a:lnTo>
                    <a:pt x="293" y="4482"/>
                  </a:lnTo>
                  <a:lnTo>
                    <a:pt x="390" y="4336"/>
                  </a:lnTo>
                  <a:lnTo>
                    <a:pt x="487" y="4238"/>
                  </a:lnTo>
                  <a:lnTo>
                    <a:pt x="487" y="4238"/>
                  </a:lnTo>
                  <a:lnTo>
                    <a:pt x="682" y="4043"/>
                  </a:lnTo>
                  <a:lnTo>
                    <a:pt x="877" y="3897"/>
                  </a:lnTo>
                  <a:lnTo>
                    <a:pt x="1048" y="3800"/>
                  </a:lnTo>
                  <a:lnTo>
                    <a:pt x="1145" y="3751"/>
                  </a:lnTo>
                  <a:lnTo>
                    <a:pt x="1145" y="3751"/>
                  </a:lnTo>
                  <a:lnTo>
                    <a:pt x="1316" y="3727"/>
                  </a:lnTo>
                  <a:lnTo>
                    <a:pt x="1389" y="3702"/>
                  </a:lnTo>
                  <a:lnTo>
                    <a:pt x="1437" y="3654"/>
                  </a:lnTo>
                  <a:lnTo>
                    <a:pt x="1437" y="3654"/>
                  </a:lnTo>
                  <a:lnTo>
                    <a:pt x="1510" y="3629"/>
                  </a:lnTo>
                  <a:lnTo>
                    <a:pt x="1608" y="3605"/>
                  </a:lnTo>
                  <a:lnTo>
                    <a:pt x="1754" y="3581"/>
                  </a:lnTo>
                  <a:lnTo>
                    <a:pt x="1900" y="3581"/>
                  </a:lnTo>
                  <a:lnTo>
                    <a:pt x="1900" y="3581"/>
                  </a:lnTo>
                  <a:lnTo>
                    <a:pt x="2071" y="3581"/>
                  </a:lnTo>
                  <a:lnTo>
                    <a:pt x="2241" y="3629"/>
                  </a:lnTo>
                  <a:lnTo>
                    <a:pt x="2363" y="3678"/>
                  </a:lnTo>
                  <a:lnTo>
                    <a:pt x="2485" y="3751"/>
                  </a:lnTo>
                  <a:lnTo>
                    <a:pt x="2485" y="3751"/>
                  </a:lnTo>
                  <a:lnTo>
                    <a:pt x="2558" y="3824"/>
                  </a:lnTo>
                  <a:lnTo>
                    <a:pt x="2655" y="3897"/>
                  </a:lnTo>
                  <a:lnTo>
                    <a:pt x="2777" y="3946"/>
                  </a:lnTo>
                  <a:lnTo>
                    <a:pt x="2850" y="3946"/>
                  </a:lnTo>
                  <a:lnTo>
                    <a:pt x="2850" y="3946"/>
                  </a:lnTo>
                  <a:lnTo>
                    <a:pt x="3020" y="3970"/>
                  </a:lnTo>
                  <a:lnTo>
                    <a:pt x="3093" y="4019"/>
                  </a:lnTo>
                  <a:lnTo>
                    <a:pt x="3142" y="4043"/>
                  </a:lnTo>
                  <a:lnTo>
                    <a:pt x="3142" y="4043"/>
                  </a:lnTo>
                  <a:lnTo>
                    <a:pt x="3191" y="4068"/>
                  </a:lnTo>
                  <a:lnTo>
                    <a:pt x="3240" y="4092"/>
                  </a:lnTo>
                  <a:lnTo>
                    <a:pt x="3288" y="4068"/>
                  </a:lnTo>
                  <a:lnTo>
                    <a:pt x="3337" y="4043"/>
                  </a:lnTo>
                  <a:lnTo>
                    <a:pt x="3337" y="4043"/>
                  </a:lnTo>
                  <a:lnTo>
                    <a:pt x="3386" y="4019"/>
                  </a:lnTo>
                  <a:lnTo>
                    <a:pt x="3459" y="3970"/>
                  </a:lnTo>
                  <a:lnTo>
                    <a:pt x="3605" y="3946"/>
                  </a:lnTo>
                  <a:lnTo>
                    <a:pt x="3605" y="3946"/>
                  </a:lnTo>
                  <a:lnTo>
                    <a:pt x="3775" y="3970"/>
                  </a:lnTo>
                  <a:lnTo>
                    <a:pt x="3848" y="4019"/>
                  </a:lnTo>
                  <a:lnTo>
                    <a:pt x="3897" y="4043"/>
                  </a:lnTo>
                  <a:lnTo>
                    <a:pt x="3897" y="4043"/>
                  </a:lnTo>
                  <a:lnTo>
                    <a:pt x="3970" y="4092"/>
                  </a:lnTo>
                  <a:lnTo>
                    <a:pt x="4068" y="4116"/>
                  </a:lnTo>
                  <a:lnTo>
                    <a:pt x="4214" y="4141"/>
                  </a:lnTo>
                  <a:lnTo>
                    <a:pt x="4384" y="4141"/>
                  </a:lnTo>
                  <a:lnTo>
                    <a:pt x="4384" y="4141"/>
                  </a:lnTo>
                  <a:lnTo>
                    <a:pt x="4530" y="4141"/>
                  </a:lnTo>
                  <a:lnTo>
                    <a:pt x="4677" y="4116"/>
                  </a:lnTo>
                  <a:lnTo>
                    <a:pt x="4774" y="4092"/>
                  </a:lnTo>
                  <a:lnTo>
                    <a:pt x="4847" y="4043"/>
                  </a:lnTo>
                  <a:lnTo>
                    <a:pt x="4847" y="4043"/>
                  </a:lnTo>
                  <a:lnTo>
                    <a:pt x="4896" y="3995"/>
                  </a:lnTo>
                  <a:lnTo>
                    <a:pt x="4920" y="3921"/>
                  </a:lnTo>
                  <a:lnTo>
                    <a:pt x="4944" y="3751"/>
                  </a:lnTo>
                  <a:lnTo>
                    <a:pt x="4944" y="3751"/>
                  </a:lnTo>
                  <a:lnTo>
                    <a:pt x="4944" y="3727"/>
                  </a:lnTo>
                  <a:lnTo>
                    <a:pt x="4920" y="3678"/>
                  </a:lnTo>
                  <a:lnTo>
                    <a:pt x="4823" y="3629"/>
                  </a:lnTo>
                  <a:lnTo>
                    <a:pt x="4701" y="3581"/>
                  </a:lnTo>
                  <a:lnTo>
                    <a:pt x="4555" y="3581"/>
                  </a:lnTo>
                  <a:lnTo>
                    <a:pt x="4555" y="3581"/>
                  </a:lnTo>
                  <a:lnTo>
                    <a:pt x="4409" y="3556"/>
                  </a:lnTo>
                  <a:lnTo>
                    <a:pt x="4238" y="3507"/>
                  </a:lnTo>
                  <a:lnTo>
                    <a:pt x="4092" y="3459"/>
                  </a:lnTo>
                  <a:lnTo>
                    <a:pt x="3995" y="3386"/>
                  </a:lnTo>
                  <a:lnTo>
                    <a:pt x="3995" y="3386"/>
                  </a:lnTo>
                  <a:lnTo>
                    <a:pt x="3897" y="3313"/>
                  </a:lnTo>
                  <a:lnTo>
                    <a:pt x="3800" y="3240"/>
                  </a:lnTo>
                  <a:lnTo>
                    <a:pt x="3702" y="3215"/>
                  </a:lnTo>
                  <a:lnTo>
                    <a:pt x="3605" y="3191"/>
                  </a:lnTo>
                  <a:lnTo>
                    <a:pt x="3605" y="3191"/>
                  </a:lnTo>
                  <a:lnTo>
                    <a:pt x="3532" y="3166"/>
                  </a:lnTo>
                  <a:lnTo>
                    <a:pt x="3434" y="3142"/>
                  </a:lnTo>
                  <a:lnTo>
                    <a:pt x="3337" y="3069"/>
                  </a:lnTo>
                  <a:lnTo>
                    <a:pt x="3240" y="2996"/>
                  </a:lnTo>
                  <a:lnTo>
                    <a:pt x="3240" y="2996"/>
                  </a:lnTo>
                  <a:lnTo>
                    <a:pt x="3167" y="2923"/>
                  </a:lnTo>
                  <a:lnTo>
                    <a:pt x="3069" y="2899"/>
                  </a:lnTo>
                  <a:lnTo>
                    <a:pt x="2996" y="2874"/>
                  </a:lnTo>
                  <a:lnTo>
                    <a:pt x="2947" y="2899"/>
                  </a:lnTo>
                  <a:lnTo>
                    <a:pt x="2947" y="2899"/>
                  </a:lnTo>
                  <a:lnTo>
                    <a:pt x="2899" y="2923"/>
                  </a:lnTo>
                  <a:lnTo>
                    <a:pt x="2826" y="2923"/>
                  </a:lnTo>
                  <a:lnTo>
                    <a:pt x="2752" y="2874"/>
                  </a:lnTo>
                  <a:lnTo>
                    <a:pt x="2655" y="2801"/>
                  </a:lnTo>
                  <a:lnTo>
                    <a:pt x="2655" y="2801"/>
                  </a:lnTo>
                  <a:lnTo>
                    <a:pt x="2582" y="2752"/>
                  </a:lnTo>
                  <a:lnTo>
                    <a:pt x="2509" y="2704"/>
                  </a:lnTo>
                  <a:lnTo>
                    <a:pt x="2436" y="2704"/>
                  </a:lnTo>
                  <a:lnTo>
                    <a:pt x="2387" y="2704"/>
                  </a:lnTo>
                  <a:lnTo>
                    <a:pt x="2387" y="2704"/>
                  </a:lnTo>
                  <a:lnTo>
                    <a:pt x="2338" y="2752"/>
                  </a:lnTo>
                  <a:lnTo>
                    <a:pt x="2265" y="2777"/>
                  </a:lnTo>
                  <a:lnTo>
                    <a:pt x="2095" y="2801"/>
                  </a:lnTo>
                  <a:lnTo>
                    <a:pt x="2095" y="2801"/>
                  </a:lnTo>
                  <a:lnTo>
                    <a:pt x="1997" y="2850"/>
                  </a:lnTo>
                  <a:lnTo>
                    <a:pt x="1851" y="2923"/>
                  </a:lnTo>
                  <a:lnTo>
                    <a:pt x="1681" y="3045"/>
                  </a:lnTo>
                  <a:lnTo>
                    <a:pt x="1535" y="3191"/>
                  </a:lnTo>
                  <a:lnTo>
                    <a:pt x="1535" y="3191"/>
                  </a:lnTo>
                  <a:lnTo>
                    <a:pt x="1364" y="3337"/>
                  </a:lnTo>
                  <a:lnTo>
                    <a:pt x="1194" y="3459"/>
                  </a:lnTo>
                  <a:lnTo>
                    <a:pt x="1072" y="3532"/>
                  </a:lnTo>
                  <a:lnTo>
                    <a:pt x="950" y="3581"/>
                  </a:lnTo>
                  <a:lnTo>
                    <a:pt x="950" y="3581"/>
                  </a:lnTo>
                  <a:lnTo>
                    <a:pt x="804" y="3532"/>
                  </a:lnTo>
                  <a:lnTo>
                    <a:pt x="731" y="3507"/>
                  </a:lnTo>
                  <a:lnTo>
                    <a:pt x="682" y="3483"/>
                  </a:lnTo>
                  <a:lnTo>
                    <a:pt x="682" y="3483"/>
                  </a:lnTo>
                  <a:lnTo>
                    <a:pt x="634" y="3434"/>
                  </a:lnTo>
                  <a:lnTo>
                    <a:pt x="609" y="3361"/>
                  </a:lnTo>
                  <a:lnTo>
                    <a:pt x="585" y="3191"/>
                  </a:lnTo>
                  <a:lnTo>
                    <a:pt x="585" y="3191"/>
                  </a:lnTo>
                  <a:lnTo>
                    <a:pt x="609" y="3020"/>
                  </a:lnTo>
                  <a:lnTo>
                    <a:pt x="634" y="2947"/>
                  </a:lnTo>
                  <a:lnTo>
                    <a:pt x="682" y="2899"/>
                  </a:lnTo>
                  <a:lnTo>
                    <a:pt x="682" y="2899"/>
                  </a:lnTo>
                  <a:lnTo>
                    <a:pt x="731" y="2874"/>
                  </a:lnTo>
                  <a:lnTo>
                    <a:pt x="853" y="2850"/>
                  </a:lnTo>
                  <a:lnTo>
                    <a:pt x="999" y="2826"/>
                  </a:lnTo>
                  <a:lnTo>
                    <a:pt x="1145" y="2801"/>
                  </a:lnTo>
                  <a:lnTo>
                    <a:pt x="1145" y="2801"/>
                  </a:lnTo>
                  <a:lnTo>
                    <a:pt x="1291" y="2801"/>
                  </a:lnTo>
                  <a:lnTo>
                    <a:pt x="1413" y="2752"/>
                  </a:lnTo>
                  <a:lnTo>
                    <a:pt x="1486" y="2704"/>
                  </a:lnTo>
                  <a:lnTo>
                    <a:pt x="1510" y="2655"/>
                  </a:lnTo>
                  <a:lnTo>
                    <a:pt x="1535" y="2631"/>
                  </a:lnTo>
                  <a:lnTo>
                    <a:pt x="1535" y="2631"/>
                  </a:lnTo>
                  <a:lnTo>
                    <a:pt x="1486" y="2460"/>
                  </a:lnTo>
                  <a:lnTo>
                    <a:pt x="1462" y="2387"/>
                  </a:lnTo>
                  <a:lnTo>
                    <a:pt x="1437" y="2338"/>
                  </a:lnTo>
                  <a:lnTo>
                    <a:pt x="1437" y="2338"/>
                  </a:lnTo>
                  <a:lnTo>
                    <a:pt x="1389" y="2290"/>
                  </a:lnTo>
                  <a:lnTo>
                    <a:pt x="1389" y="2241"/>
                  </a:lnTo>
                  <a:lnTo>
                    <a:pt x="1389" y="2192"/>
                  </a:lnTo>
                  <a:lnTo>
                    <a:pt x="1437" y="2144"/>
                  </a:lnTo>
                  <a:lnTo>
                    <a:pt x="1437" y="2144"/>
                  </a:lnTo>
                  <a:lnTo>
                    <a:pt x="1486" y="2119"/>
                  </a:lnTo>
                  <a:lnTo>
                    <a:pt x="1559" y="2070"/>
                  </a:lnTo>
                  <a:lnTo>
                    <a:pt x="1705" y="2046"/>
                  </a:lnTo>
                  <a:lnTo>
                    <a:pt x="1705" y="2046"/>
                  </a:lnTo>
                  <a:lnTo>
                    <a:pt x="1803" y="2046"/>
                  </a:lnTo>
                  <a:lnTo>
                    <a:pt x="1900" y="1997"/>
                  </a:lnTo>
                  <a:lnTo>
                    <a:pt x="1997" y="1924"/>
                  </a:lnTo>
                  <a:lnTo>
                    <a:pt x="2095" y="1851"/>
                  </a:lnTo>
                  <a:lnTo>
                    <a:pt x="2095" y="1851"/>
                  </a:lnTo>
                  <a:lnTo>
                    <a:pt x="2168" y="1778"/>
                  </a:lnTo>
                  <a:lnTo>
                    <a:pt x="2241" y="1681"/>
                  </a:lnTo>
                  <a:lnTo>
                    <a:pt x="2265" y="1559"/>
                  </a:lnTo>
                  <a:lnTo>
                    <a:pt x="2290" y="1486"/>
                  </a:lnTo>
                  <a:lnTo>
                    <a:pt x="2290" y="1486"/>
                  </a:lnTo>
                  <a:lnTo>
                    <a:pt x="2265" y="1315"/>
                  </a:lnTo>
                  <a:lnTo>
                    <a:pt x="2217" y="1242"/>
                  </a:lnTo>
                  <a:lnTo>
                    <a:pt x="2192" y="1194"/>
                  </a:lnTo>
                  <a:lnTo>
                    <a:pt x="2192" y="1194"/>
                  </a:lnTo>
                  <a:lnTo>
                    <a:pt x="2192" y="1169"/>
                  </a:lnTo>
                  <a:lnTo>
                    <a:pt x="2192" y="1121"/>
                  </a:lnTo>
                  <a:lnTo>
                    <a:pt x="2265" y="999"/>
                  </a:lnTo>
                  <a:lnTo>
                    <a:pt x="2387" y="828"/>
                  </a:lnTo>
                  <a:lnTo>
                    <a:pt x="2582" y="634"/>
                  </a:lnTo>
                  <a:lnTo>
                    <a:pt x="2582" y="634"/>
                  </a:lnTo>
                  <a:lnTo>
                    <a:pt x="2679" y="536"/>
                  </a:lnTo>
                  <a:lnTo>
                    <a:pt x="2826" y="439"/>
                  </a:lnTo>
                  <a:lnTo>
                    <a:pt x="2972" y="366"/>
                  </a:lnTo>
                  <a:lnTo>
                    <a:pt x="3142" y="293"/>
                  </a:lnTo>
                  <a:lnTo>
                    <a:pt x="3483" y="195"/>
                  </a:lnTo>
                  <a:lnTo>
                    <a:pt x="3654" y="171"/>
                  </a:lnTo>
                  <a:lnTo>
                    <a:pt x="3800" y="146"/>
                  </a:lnTo>
                  <a:lnTo>
                    <a:pt x="3800" y="146"/>
                  </a:lnTo>
                  <a:lnTo>
                    <a:pt x="4116" y="171"/>
                  </a:lnTo>
                  <a:lnTo>
                    <a:pt x="4360" y="171"/>
                  </a:lnTo>
                  <a:lnTo>
                    <a:pt x="4555" y="220"/>
                  </a:lnTo>
                  <a:lnTo>
                    <a:pt x="4652" y="244"/>
                  </a:lnTo>
                  <a:lnTo>
                    <a:pt x="4652" y="244"/>
                  </a:lnTo>
                  <a:lnTo>
                    <a:pt x="4701" y="268"/>
                  </a:lnTo>
                  <a:lnTo>
                    <a:pt x="4750" y="293"/>
                  </a:lnTo>
                  <a:lnTo>
                    <a:pt x="4798" y="268"/>
                  </a:lnTo>
                  <a:lnTo>
                    <a:pt x="4847" y="244"/>
                  </a:lnTo>
                  <a:lnTo>
                    <a:pt x="4847" y="244"/>
                  </a:lnTo>
                  <a:lnTo>
                    <a:pt x="5018" y="195"/>
                  </a:lnTo>
                  <a:lnTo>
                    <a:pt x="5407" y="122"/>
                  </a:lnTo>
                  <a:lnTo>
                    <a:pt x="5821" y="25"/>
                  </a:lnTo>
                  <a:lnTo>
                    <a:pt x="6138"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grpSp>
        <p:nvGrpSpPr>
          <p:cNvPr id="49" name="Shape 745"/>
          <p:cNvGrpSpPr/>
          <p:nvPr/>
        </p:nvGrpSpPr>
        <p:grpSpPr>
          <a:xfrm>
            <a:off x="436739" y="2822273"/>
            <a:ext cx="193129" cy="205263"/>
            <a:chOff x="5292575" y="3681900"/>
            <a:chExt cx="420150" cy="373275"/>
          </a:xfrm>
        </p:grpSpPr>
        <p:sp>
          <p:nvSpPr>
            <p:cNvPr id="50" name="Shape 746"/>
            <p:cNvSpPr/>
            <p:nvPr/>
          </p:nvSpPr>
          <p:spPr>
            <a:xfrm>
              <a:off x="5292575" y="3706875"/>
              <a:ext cx="420150" cy="266700"/>
            </a:xfrm>
            <a:custGeom>
              <a:avLst/>
              <a:gdLst/>
              <a:ahLst/>
              <a:cxnLst/>
              <a:rect l="0" t="0" r="0" b="0"/>
              <a:pathLst>
                <a:path w="16806" h="10668" fill="none" extrusionOk="0">
                  <a:moveTo>
                    <a:pt x="16319" y="0"/>
                  </a:moveTo>
                  <a:lnTo>
                    <a:pt x="488" y="0"/>
                  </a:lnTo>
                  <a:lnTo>
                    <a:pt x="488" y="0"/>
                  </a:lnTo>
                  <a:lnTo>
                    <a:pt x="390" y="0"/>
                  </a:lnTo>
                  <a:lnTo>
                    <a:pt x="293" y="25"/>
                  </a:lnTo>
                  <a:lnTo>
                    <a:pt x="196" y="73"/>
                  </a:lnTo>
                  <a:lnTo>
                    <a:pt x="123" y="146"/>
                  </a:lnTo>
                  <a:lnTo>
                    <a:pt x="74" y="219"/>
                  </a:lnTo>
                  <a:lnTo>
                    <a:pt x="25" y="292"/>
                  </a:lnTo>
                  <a:lnTo>
                    <a:pt x="1" y="390"/>
                  </a:lnTo>
                  <a:lnTo>
                    <a:pt x="1" y="487"/>
                  </a:lnTo>
                  <a:lnTo>
                    <a:pt x="1" y="10181"/>
                  </a:lnTo>
                  <a:lnTo>
                    <a:pt x="1" y="10181"/>
                  </a:lnTo>
                  <a:lnTo>
                    <a:pt x="1" y="10278"/>
                  </a:lnTo>
                  <a:lnTo>
                    <a:pt x="25" y="10375"/>
                  </a:lnTo>
                  <a:lnTo>
                    <a:pt x="74" y="10448"/>
                  </a:lnTo>
                  <a:lnTo>
                    <a:pt x="123" y="10522"/>
                  </a:lnTo>
                  <a:lnTo>
                    <a:pt x="196" y="10570"/>
                  </a:lnTo>
                  <a:lnTo>
                    <a:pt x="293" y="10619"/>
                  </a:lnTo>
                  <a:lnTo>
                    <a:pt x="390" y="10643"/>
                  </a:lnTo>
                  <a:lnTo>
                    <a:pt x="488" y="10668"/>
                  </a:lnTo>
                  <a:lnTo>
                    <a:pt x="16319" y="10668"/>
                  </a:lnTo>
                  <a:lnTo>
                    <a:pt x="16319" y="10668"/>
                  </a:lnTo>
                  <a:lnTo>
                    <a:pt x="16416" y="10643"/>
                  </a:lnTo>
                  <a:lnTo>
                    <a:pt x="16513" y="10619"/>
                  </a:lnTo>
                  <a:lnTo>
                    <a:pt x="16611" y="10570"/>
                  </a:lnTo>
                  <a:lnTo>
                    <a:pt x="16684" y="10522"/>
                  </a:lnTo>
                  <a:lnTo>
                    <a:pt x="16733" y="10448"/>
                  </a:lnTo>
                  <a:lnTo>
                    <a:pt x="16781" y="10375"/>
                  </a:lnTo>
                  <a:lnTo>
                    <a:pt x="16806" y="10278"/>
                  </a:lnTo>
                  <a:lnTo>
                    <a:pt x="16806" y="10181"/>
                  </a:lnTo>
                  <a:lnTo>
                    <a:pt x="16806" y="487"/>
                  </a:lnTo>
                  <a:lnTo>
                    <a:pt x="16806" y="487"/>
                  </a:lnTo>
                  <a:lnTo>
                    <a:pt x="16806" y="390"/>
                  </a:lnTo>
                  <a:lnTo>
                    <a:pt x="16781" y="292"/>
                  </a:lnTo>
                  <a:lnTo>
                    <a:pt x="16733" y="219"/>
                  </a:lnTo>
                  <a:lnTo>
                    <a:pt x="16684" y="146"/>
                  </a:lnTo>
                  <a:lnTo>
                    <a:pt x="16611" y="73"/>
                  </a:lnTo>
                  <a:lnTo>
                    <a:pt x="16513" y="25"/>
                  </a:lnTo>
                  <a:lnTo>
                    <a:pt x="16416" y="0"/>
                  </a:lnTo>
                  <a:lnTo>
                    <a:pt x="16319" y="0"/>
                  </a:lnTo>
                  <a:lnTo>
                    <a:pt x="16319"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1" name="Shape 747"/>
            <p:cNvSpPr/>
            <p:nvPr/>
          </p:nvSpPr>
          <p:spPr>
            <a:xfrm>
              <a:off x="5490475" y="3681900"/>
              <a:ext cx="24375" cy="25000"/>
            </a:xfrm>
            <a:custGeom>
              <a:avLst/>
              <a:gdLst/>
              <a:ahLst/>
              <a:cxnLst/>
              <a:rect l="0" t="0" r="0" b="0"/>
              <a:pathLst>
                <a:path w="975" h="1000" fill="none" extrusionOk="0">
                  <a:moveTo>
                    <a:pt x="974" y="999"/>
                  </a:moveTo>
                  <a:lnTo>
                    <a:pt x="974" y="488"/>
                  </a:lnTo>
                  <a:lnTo>
                    <a:pt x="974" y="488"/>
                  </a:lnTo>
                  <a:lnTo>
                    <a:pt x="974" y="390"/>
                  </a:lnTo>
                  <a:lnTo>
                    <a:pt x="926" y="293"/>
                  </a:lnTo>
                  <a:lnTo>
                    <a:pt x="901" y="220"/>
                  </a:lnTo>
                  <a:lnTo>
                    <a:pt x="828" y="147"/>
                  </a:lnTo>
                  <a:lnTo>
                    <a:pt x="755" y="74"/>
                  </a:lnTo>
                  <a:lnTo>
                    <a:pt x="682" y="49"/>
                  </a:lnTo>
                  <a:lnTo>
                    <a:pt x="585" y="1"/>
                  </a:lnTo>
                  <a:lnTo>
                    <a:pt x="487" y="1"/>
                  </a:lnTo>
                  <a:lnTo>
                    <a:pt x="487" y="1"/>
                  </a:lnTo>
                  <a:lnTo>
                    <a:pt x="390" y="1"/>
                  </a:lnTo>
                  <a:lnTo>
                    <a:pt x="292" y="49"/>
                  </a:lnTo>
                  <a:lnTo>
                    <a:pt x="219" y="74"/>
                  </a:lnTo>
                  <a:lnTo>
                    <a:pt x="146" y="147"/>
                  </a:lnTo>
                  <a:lnTo>
                    <a:pt x="73" y="220"/>
                  </a:lnTo>
                  <a:lnTo>
                    <a:pt x="49" y="293"/>
                  </a:lnTo>
                  <a:lnTo>
                    <a:pt x="0" y="390"/>
                  </a:lnTo>
                  <a:lnTo>
                    <a:pt x="0" y="488"/>
                  </a:lnTo>
                  <a:lnTo>
                    <a:pt x="0" y="999"/>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2" name="Shape 748"/>
            <p:cNvSpPr/>
            <p:nvPr/>
          </p:nvSpPr>
          <p:spPr>
            <a:xfrm>
              <a:off x="5358350" y="3973550"/>
              <a:ext cx="60900" cy="81625"/>
            </a:xfrm>
            <a:custGeom>
              <a:avLst/>
              <a:gdLst/>
              <a:ahLst/>
              <a:cxnLst/>
              <a:rect l="0" t="0" r="0" b="0"/>
              <a:pathLst>
                <a:path w="2436" h="3265" fill="none" extrusionOk="0">
                  <a:moveTo>
                    <a:pt x="1340" y="1"/>
                  </a:moveTo>
                  <a:lnTo>
                    <a:pt x="49" y="2558"/>
                  </a:lnTo>
                  <a:lnTo>
                    <a:pt x="49" y="2558"/>
                  </a:lnTo>
                  <a:lnTo>
                    <a:pt x="24" y="2631"/>
                  </a:lnTo>
                  <a:lnTo>
                    <a:pt x="0" y="2728"/>
                  </a:lnTo>
                  <a:lnTo>
                    <a:pt x="0" y="2826"/>
                  </a:lnTo>
                  <a:lnTo>
                    <a:pt x="24" y="2923"/>
                  </a:lnTo>
                  <a:lnTo>
                    <a:pt x="73" y="2996"/>
                  </a:lnTo>
                  <a:lnTo>
                    <a:pt x="122" y="3094"/>
                  </a:lnTo>
                  <a:lnTo>
                    <a:pt x="195" y="3142"/>
                  </a:lnTo>
                  <a:lnTo>
                    <a:pt x="268" y="3215"/>
                  </a:lnTo>
                  <a:lnTo>
                    <a:pt x="268" y="3215"/>
                  </a:lnTo>
                  <a:lnTo>
                    <a:pt x="390" y="3240"/>
                  </a:lnTo>
                  <a:lnTo>
                    <a:pt x="487" y="3264"/>
                  </a:lnTo>
                  <a:lnTo>
                    <a:pt x="487" y="3264"/>
                  </a:lnTo>
                  <a:lnTo>
                    <a:pt x="633" y="3240"/>
                  </a:lnTo>
                  <a:lnTo>
                    <a:pt x="755" y="3191"/>
                  </a:lnTo>
                  <a:lnTo>
                    <a:pt x="853" y="3094"/>
                  </a:lnTo>
                  <a:lnTo>
                    <a:pt x="926" y="2996"/>
                  </a:lnTo>
                  <a:lnTo>
                    <a:pt x="2436"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3" name="Shape 749"/>
            <p:cNvSpPr/>
            <p:nvPr/>
          </p:nvSpPr>
          <p:spPr>
            <a:xfrm>
              <a:off x="5586050" y="3973550"/>
              <a:ext cx="60925" cy="81625"/>
            </a:xfrm>
            <a:custGeom>
              <a:avLst/>
              <a:gdLst/>
              <a:ahLst/>
              <a:cxnLst/>
              <a:rect l="0" t="0" r="0" b="0"/>
              <a:pathLst>
                <a:path w="2437" h="3265" fill="none" extrusionOk="0">
                  <a:moveTo>
                    <a:pt x="1" y="1"/>
                  </a:moveTo>
                  <a:lnTo>
                    <a:pt x="1511" y="2996"/>
                  </a:lnTo>
                  <a:lnTo>
                    <a:pt x="1511" y="2996"/>
                  </a:lnTo>
                  <a:lnTo>
                    <a:pt x="1584" y="3094"/>
                  </a:lnTo>
                  <a:lnTo>
                    <a:pt x="1681" y="3191"/>
                  </a:lnTo>
                  <a:lnTo>
                    <a:pt x="1803" y="3240"/>
                  </a:lnTo>
                  <a:lnTo>
                    <a:pt x="1949" y="3264"/>
                  </a:lnTo>
                  <a:lnTo>
                    <a:pt x="1949" y="3264"/>
                  </a:lnTo>
                  <a:lnTo>
                    <a:pt x="2047" y="3240"/>
                  </a:lnTo>
                  <a:lnTo>
                    <a:pt x="2168" y="3215"/>
                  </a:lnTo>
                  <a:lnTo>
                    <a:pt x="2168" y="3215"/>
                  </a:lnTo>
                  <a:lnTo>
                    <a:pt x="2241" y="3142"/>
                  </a:lnTo>
                  <a:lnTo>
                    <a:pt x="2315" y="3094"/>
                  </a:lnTo>
                  <a:lnTo>
                    <a:pt x="2363" y="2996"/>
                  </a:lnTo>
                  <a:lnTo>
                    <a:pt x="2412" y="2923"/>
                  </a:lnTo>
                  <a:lnTo>
                    <a:pt x="2436" y="2826"/>
                  </a:lnTo>
                  <a:lnTo>
                    <a:pt x="2436" y="2728"/>
                  </a:lnTo>
                  <a:lnTo>
                    <a:pt x="2412" y="2631"/>
                  </a:lnTo>
                  <a:lnTo>
                    <a:pt x="2388" y="2558"/>
                  </a:lnTo>
                  <a:lnTo>
                    <a:pt x="1097"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4" name="Shape 750"/>
            <p:cNvSpPr/>
            <p:nvPr/>
          </p:nvSpPr>
          <p:spPr>
            <a:xfrm>
              <a:off x="5316925" y="3731225"/>
              <a:ext cx="371450" cy="218000"/>
            </a:xfrm>
            <a:custGeom>
              <a:avLst/>
              <a:gdLst/>
              <a:ahLst/>
              <a:cxnLst/>
              <a:rect l="0" t="0" r="0" b="0"/>
              <a:pathLst>
                <a:path w="14858" h="8720" fill="none" extrusionOk="0">
                  <a:moveTo>
                    <a:pt x="1" y="0"/>
                  </a:moveTo>
                  <a:lnTo>
                    <a:pt x="1" y="8719"/>
                  </a:lnTo>
                  <a:lnTo>
                    <a:pt x="14857" y="8719"/>
                  </a:lnTo>
                  <a:lnTo>
                    <a:pt x="14857" y="0"/>
                  </a:lnTo>
                  <a:lnTo>
                    <a:pt x="1"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5" name="Shape 751"/>
            <p:cNvSpPr/>
            <p:nvPr/>
          </p:nvSpPr>
          <p:spPr>
            <a:xfrm>
              <a:off x="5380250" y="3784800"/>
              <a:ext cx="230200" cy="115725"/>
            </a:xfrm>
            <a:custGeom>
              <a:avLst/>
              <a:gdLst/>
              <a:ahLst/>
              <a:cxnLst/>
              <a:rect l="0" t="0" r="0" b="0"/>
              <a:pathLst>
                <a:path w="9208" h="4629" fill="none" extrusionOk="0">
                  <a:moveTo>
                    <a:pt x="9207" y="1"/>
                  </a:moveTo>
                  <a:lnTo>
                    <a:pt x="5213" y="3995"/>
                  </a:lnTo>
                  <a:lnTo>
                    <a:pt x="5213" y="3995"/>
                  </a:lnTo>
                  <a:lnTo>
                    <a:pt x="5140" y="4044"/>
                  </a:lnTo>
                  <a:lnTo>
                    <a:pt x="5067" y="4092"/>
                  </a:lnTo>
                  <a:lnTo>
                    <a:pt x="4969" y="4117"/>
                  </a:lnTo>
                  <a:lnTo>
                    <a:pt x="4872" y="4141"/>
                  </a:lnTo>
                  <a:lnTo>
                    <a:pt x="4774" y="4117"/>
                  </a:lnTo>
                  <a:lnTo>
                    <a:pt x="4677" y="4092"/>
                  </a:lnTo>
                  <a:lnTo>
                    <a:pt x="4604" y="4044"/>
                  </a:lnTo>
                  <a:lnTo>
                    <a:pt x="4531" y="3995"/>
                  </a:lnTo>
                  <a:lnTo>
                    <a:pt x="2582" y="2046"/>
                  </a:lnTo>
                  <a:lnTo>
                    <a:pt x="1" y="4628"/>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6" name="Shape 752"/>
            <p:cNvSpPr/>
            <p:nvPr/>
          </p:nvSpPr>
          <p:spPr>
            <a:xfrm>
              <a:off x="5547700" y="3779925"/>
              <a:ext cx="68825" cy="68825"/>
            </a:xfrm>
            <a:custGeom>
              <a:avLst/>
              <a:gdLst/>
              <a:ahLst/>
              <a:cxnLst/>
              <a:rect l="0" t="0" r="0" b="0"/>
              <a:pathLst>
                <a:path w="2753" h="2753" fill="none" extrusionOk="0">
                  <a:moveTo>
                    <a:pt x="0" y="1"/>
                  </a:moveTo>
                  <a:lnTo>
                    <a:pt x="2265" y="1"/>
                  </a:lnTo>
                  <a:lnTo>
                    <a:pt x="2265" y="1"/>
                  </a:lnTo>
                  <a:lnTo>
                    <a:pt x="2363" y="1"/>
                  </a:lnTo>
                  <a:lnTo>
                    <a:pt x="2460" y="25"/>
                  </a:lnTo>
                  <a:lnTo>
                    <a:pt x="2533" y="74"/>
                  </a:lnTo>
                  <a:lnTo>
                    <a:pt x="2606" y="147"/>
                  </a:lnTo>
                  <a:lnTo>
                    <a:pt x="2680" y="220"/>
                  </a:lnTo>
                  <a:lnTo>
                    <a:pt x="2728" y="293"/>
                  </a:lnTo>
                  <a:lnTo>
                    <a:pt x="2753" y="390"/>
                  </a:lnTo>
                  <a:lnTo>
                    <a:pt x="2753" y="488"/>
                  </a:lnTo>
                  <a:lnTo>
                    <a:pt x="2753" y="2753"/>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grpSp>
        <p:nvGrpSpPr>
          <p:cNvPr id="57" name="Shape 745"/>
          <p:cNvGrpSpPr/>
          <p:nvPr/>
        </p:nvGrpSpPr>
        <p:grpSpPr>
          <a:xfrm>
            <a:off x="458485" y="1791770"/>
            <a:ext cx="193129" cy="205263"/>
            <a:chOff x="5292575" y="3681900"/>
            <a:chExt cx="420150" cy="373275"/>
          </a:xfrm>
        </p:grpSpPr>
        <p:sp>
          <p:nvSpPr>
            <p:cNvPr id="58" name="Shape 746"/>
            <p:cNvSpPr/>
            <p:nvPr/>
          </p:nvSpPr>
          <p:spPr>
            <a:xfrm>
              <a:off x="5292575" y="3706875"/>
              <a:ext cx="420150" cy="266700"/>
            </a:xfrm>
            <a:custGeom>
              <a:avLst/>
              <a:gdLst/>
              <a:ahLst/>
              <a:cxnLst/>
              <a:rect l="0" t="0" r="0" b="0"/>
              <a:pathLst>
                <a:path w="16806" h="10668" fill="none" extrusionOk="0">
                  <a:moveTo>
                    <a:pt x="16319" y="0"/>
                  </a:moveTo>
                  <a:lnTo>
                    <a:pt x="488" y="0"/>
                  </a:lnTo>
                  <a:lnTo>
                    <a:pt x="488" y="0"/>
                  </a:lnTo>
                  <a:lnTo>
                    <a:pt x="390" y="0"/>
                  </a:lnTo>
                  <a:lnTo>
                    <a:pt x="293" y="25"/>
                  </a:lnTo>
                  <a:lnTo>
                    <a:pt x="196" y="73"/>
                  </a:lnTo>
                  <a:lnTo>
                    <a:pt x="123" y="146"/>
                  </a:lnTo>
                  <a:lnTo>
                    <a:pt x="74" y="219"/>
                  </a:lnTo>
                  <a:lnTo>
                    <a:pt x="25" y="292"/>
                  </a:lnTo>
                  <a:lnTo>
                    <a:pt x="1" y="390"/>
                  </a:lnTo>
                  <a:lnTo>
                    <a:pt x="1" y="487"/>
                  </a:lnTo>
                  <a:lnTo>
                    <a:pt x="1" y="10181"/>
                  </a:lnTo>
                  <a:lnTo>
                    <a:pt x="1" y="10181"/>
                  </a:lnTo>
                  <a:lnTo>
                    <a:pt x="1" y="10278"/>
                  </a:lnTo>
                  <a:lnTo>
                    <a:pt x="25" y="10375"/>
                  </a:lnTo>
                  <a:lnTo>
                    <a:pt x="74" y="10448"/>
                  </a:lnTo>
                  <a:lnTo>
                    <a:pt x="123" y="10522"/>
                  </a:lnTo>
                  <a:lnTo>
                    <a:pt x="196" y="10570"/>
                  </a:lnTo>
                  <a:lnTo>
                    <a:pt x="293" y="10619"/>
                  </a:lnTo>
                  <a:lnTo>
                    <a:pt x="390" y="10643"/>
                  </a:lnTo>
                  <a:lnTo>
                    <a:pt x="488" y="10668"/>
                  </a:lnTo>
                  <a:lnTo>
                    <a:pt x="16319" y="10668"/>
                  </a:lnTo>
                  <a:lnTo>
                    <a:pt x="16319" y="10668"/>
                  </a:lnTo>
                  <a:lnTo>
                    <a:pt x="16416" y="10643"/>
                  </a:lnTo>
                  <a:lnTo>
                    <a:pt x="16513" y="10619"/>
                  </a:lnTo>
                  <a:lnTo>
                    <a:pt x="16611" y="10570"/>
                  </a:lnTo>
                  <a:lnTo>
                    <a:pt x="16684" y="10522"/>
                  </a:lnTo>
                  <a:lnTo>
                    <a:pt x="16733" y="10448"/>
                  </a:lnTo>
                  <a:lnTo>
                    <a:pt x="16781" y="10375"/>
                  </a:lnTo>
                  <a:lnTo>
                    <a:pt x="16806" y="10278"/>
                  </a:lnTo>
                  <a:lnTo>
                    <a:pt x="16806" y="10181"/>
                  </a:lnTo>
                  <a:lnTo>
                    <a:pt x="16806" y="487"/>
                  </a:lnTo>
                  <a:lnTo>
                    <a:pt x="16806" y="487"/>
                  </a:lnTo>
                  <a:lnTo>
                    <a:pt x="16806" y="390"/>
                  </a:lnTo>
                  <a:lnTo>
                    <a:pt x="16781" y="292"/>
                  </a:lnTo>
                  <a:lnTo>
                    <a:pt x="16733" y="219"/>
                  </a:lnTo>
                  <a:lnTo>
                    <a:pt x="16684" y="146"/>
                  </a:lnTo>
                  <a:lnTo>
                    <a:pt x="16611" y="73"/>
                  </a:lnTo>
                  <a:lnTo>
                    <a:pt x="16513" y="25"/>
                  </a:lnTo>
                  <a:lnTo>
                    <a:pt x="16416" y="0"/>
                  </a:lnTo>
                  <a:lnTo>
                    <a:pt x="16319" y="0"/>
                  </a:lnTo>
                  <a:lnTo>
                    <a:pt x="16319"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9" name="Shape 747"/>
            <p:cNvSpPr/>
            <p:nvPr/>
          </p:nvSpPr>
          <p:spPr>
            <a:xfrm>
              <a:off x="5490475" y="3681900"/>
              <a:ext cx="24375" cy="25000"/>
            </a:xfrm>
            <a:custGeom>
              <a:avLst/>
              <a:gdLst/>
              <a:ahLst/>
              <a:cxnLst/>
              <a:rect l="0" t="0" r="0" b="0"/>
              <a:pathLst>
                <a:path w="975" h="1000" fill="none" extrusionOk="0">
                  <a:moveTo>
                    <a:pt x="974" y="999"/>
                  </a:moveTo>
                  <a:lnTo>
                    <a:pt x="974" y="488"/>
                  </a:lnTo>
                  <a:lnTo>
                    <a:pt x="974" y="488"/>
                  </a:lnTo>
                  <a:lnTo>
                    <a:pt x="974" y="390"/>
                  </a:lnTo>
                  <a:lnTo>
                    <a:pt x="926" y="293"/>
                  </a:lnTo>
                  <a:lnTo>
                    <a:pt x="901" y="220"/>
                  </a:lnTo>
                  <a:lnTo>
                    <a:pt x="828" y="147"/>
                  </a:lnTo>
                  <a:lnTo>
                    <a:pt x="755" y="74"/>
                  </a:lnTo>
                  <a:lnTo>
                    <a:pt x="682" y="49"/>
                  </a:lnTo>
                  <a:lnTo>
                    <a:pt x="585" y="1"/>
                  </a:lnTo>
                  <a:lnTo>
                    <a:pt x="487" y="1"/>
                  </a:lnTo>
                  <a:lnTo>
                    <a:pt x="487" y="1"/>
                  </a:lnTo>
                  <a:lnTo>
                    <a:pt x="390" y="1"/>
                  </a:lnTo>
                  <a:lnTo>
                    <a:pt x="292" y="49"/>
                  </a:lnTo>
                  <a:lnTo>
                    <a:pt x="219" y="74"/>
                  </a:lnTo>
                  <a:lnTo>
                    <a:pt x="146" y="147"/>
                  </a:lnTo>
                  <a:lnTo>
                    <a:pt x="73" y="220"/>
                  </a:lnTo>
                  <a:lnTo>
                    <a:pt x="49" y="293"/>
                  </a:lnTo>
                  <a:lnTo>
                    <a:pt x="0" y="390"/>
                  </a:lnTo>
                  <a:lnTo>
                    <a:pt x="0" y="488"/>
                  </a:lnTo>
                  <a:lnTo>
                    <a:pt x="0" y="999"/>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0" name="Shape 748"/>
            <p:cNvSpPr/>
            <p:nvPr/>
          </p:nvSpPr>
          <p:spPr>
            <a:xfrm>
              <a:off x="5358350" y="3973550"/>
              <a:ext cx="60900" cy="81625"/>
            </a:xfrm>
            <a:custGeom>
              <a:avLst/>
              <a:gdLst/>
              <a:ahLst/>
              <a:cxnLst/>
              <a:rect l="0" t="0" r="0" b="0"/>
              <a:pathLst>
                <a:path w="2436" h="3265" fill="none" extrusionOk="0">
                  <a:moveTo>
                    <a:pt x="1340" y="1"/>
                  </a:moveTo>
                  <a:lnTo>
                    <a:pt x="49" y="2558"/>
                  </a:lnTo>
                  <a:lnTo>
                    <a:pt x="49" y="2558"/>
                  </a:lnTo>
                  <a:lnTo>
                    <a:pt x="24" y="2631"/>
                  </a:lnTo>
                  <a:lnTo>
                    <a:pt x="0" y="2728"/>
                  </a:lnTo>
                  <a:lnTo>
                    <a:pt x="0" y="2826"/>
                  </a:lnTo>
                  <a:lnTo>
                    <a:pt x="24" y="2923"/>
                  </a:lnTo>
                  <a:lnTo>
                    <a:pt x="73" y="2996"/>
                  </a:lnTo>
                  <a:lnTo>
                    <a:pt x="122" y="3094"/>
                  </a:lnTo>
                  <a:lnTo>
                    <a:pt x="195" y="3142"/>
                  </a:lnTo>
                  <a:lnTo>
                    <a:pt x="268" y="3215"/>
                  </a:lnTo>
                  <a:lnTo>
                    <a:pt x="268" y="3215"/>
                  </a:lnTo>
                  <a:lnTo>
                    <a:pt x="390" y="3240"/>
                  </a:lnTo>
                  <a:lnTo>
                    <a:pt x="487" y="3264"/>
                  </a:lnTo>
                  <a:lnTo>
                    <a:pt x="487" y="3264"/>
                  </a:lnTo>
                  <a:lnTo>
                    <a:pt x="633" y="3240"/>
                  </a:lnTo>
                  <a:lnTo>
                    <a:pt x="755" y="3191"/>
                  </a:lnTo>
                  <a:lnTo>
                    <a:pt x="853" y="3094"/>
                  </a:lnTo>
                  <a:lnTo>
                    <a:pt x="926" y="2996"/>
                  </a:lnTo>
                  <a:lnTo>
                    <a:pt x="2436"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1" name="Shape 749"/>
            <p:cNvSpPr/>
            <p:nvPr/>
          </p:nvSpPr>
          <p:spPr>
            <a:xfrm>
              <a:off x="5586050" y="3973550"/>
              <a:ext cx="60925" cy="81625"/>
            </a:xfrm>
            <a:custGeom>
              <a:avLst/>
              <a:gdLst/>
              <a:ahLst/>
              <a:cxnLst/>
              <a:rect l="0" t="0" r="0" b="0"/>
              <a:pathLst>
                <a:path w="2437" h="3265" fill="none" extrusionOk="0">
                  <a:moveTo>
                    <a:pt x="1" y="1"/>
                  </a:moveTo>
                  <a:lnTo>
                    <a:pt x="1511" y="2996"/>
                  </a:lnTo>
                  <a:lnTo>
                    <a:pt x="1511" y="2996"/>
                  </a:lnTo>
                  <a:lnTo>
                    <a:pt x="1584" y="3094"/>
                  </a:lnTo>
                  <a:lnTo>
                    <a:pt x="1681" y="3191"/>
                  </a:lnTo>
                  <a:lnTo>
                    <a:pt x="1803" y="3240"/>
                  </a:lnTo>
                  <a:lnTo>
                    <a:pt x="1949" y="3264"/>
                  </a:lnTo>
                  <a:lnTo>
                    <a:pt x="1949" y="3264"/>
                  </a:lnTo>
                  <a:lnTo>
                    <a:pt x="2047" y="3240"/>
                  </a:lnTo>
                  <a:lnTo>
                    <a:pt x="2168" y="3215"/>
                  </a:lnTo>
                  <a:lnTo>
                    <a:pt x="2168" y="3215"/>
                  </a:lnTo>
                  <a:lnTo>
                    <a:pt x="2241" y="3142"/>
                  </a:lnTo>
                  <a:lnTo>
                    <a:pt x="2315" y="3094"/>
                  </a:lnTo>
                  <a:lnTo>
                    <a:pt x="2363" y="2996"/>
                  </a:lnTo>
                  <a:lnTo>
                    <a:pt x="2412" y="2923"/>
                  </a:lnTo>
                  <a:lnTo>
                    <a:pt x="2436" y="2826"/>
                  </a:lnTo>
                  <a:lnTo>
                    <a:pt x="2436" y="2728"/>
                  </a:lnTo>
                  <a:lnTo>
                    <a:pt x="2412" y="2631"/>
                  </a:lnTo>
                  <a:lnTo>
                    <a:pt x="2388" y="2558"/>
                  </a:lnTo>
                  <a:lnTo>
                    <a:pt x="1097"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2" name="Shape 750"/>
            <p:cNvSpPr/>
            <p:nvPr/>
          </p:nvSpPr>
          <p:spPr>
            <a:xfrm>
              <a:off x="5316925" y="3731225"/>
              <a:ext cx="371450" cy="218000"/>
            </a:xfrm>
            <a:custGeom>
              <a:avLst/>
              <a:gdLst/>
              <a:ahLst/>
              <a:cxnLst/>
              <a:rect l="0" t="0" r="0" b="0"/>
              <a:pathLst>
                <a:path w="14858" h="8720" fill="none" extrusionOk="0">
                  <a:moveTo>
                    <a:pt x="1" y="0"/>
                  </a:moveTo>
                  <a:lnTo>
                    <a:pt x="1" y="8719"/>
                  </a:lnTo>
                  <a:lnTo>
                    <a:pt x="14857" y="8719"/>
                  </a:lnTo>
                  <a:lnTo>
                    <a:pt x="14857" y="0"/>
                  </a:lnTo>
                  <a:lnTo>
                    <a:pt x="1"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3" name="Shape 751"/>
            <p:cNvSpPr/>
            <p:nvPr/>
          </p:nvSpPr>
          <p:spPr>
            <a:xfrm>
              <a:off x="5380250" y="3784800"/>
              <a:ext cx="230200" cy="115725"/>
            </a:xfrm>
            <a:custGeom>
              <a:avLst/>
              <a:gdLst/>
              <a:ahLst/>
              <a:cxnLst/>
              <a:rect l="0" t="0" r="0" b="0"/>
              <a:pathLst>
                <a:path w="9208" h="4629" fill="none" extrusionOk="0">
                  <a:moveTo>
                    <a:pt x="9207" y="1"/>
                  </a:moveTo>
                  <a:lnTo>
                    <a:pt x="5213" y="3995"/>
                  </a:lnTo>
                  <a:lnTo>
                    <a:pt x="5213" y="3995"/>
                  </a:lnTo>
                  <a:lnTo>
                    <a:pt x="5140" y="4044"/>
                  </a:lnTo>
                  <a:lnTo>
                    <a:pt x="5067" y="4092"/>
                  </a:lnTo>
                  <a:lnTo>
                    <a:pt x="4969" y="4117"/>
                  </a:lnTo>
                  <a:lnTo>
                    <a:pt x="4872" y="4141"/>
                  </a:lnTo>
                  <a:lnTo>
                    <a:pt x="4774" y="4117"/>
                  </a:lnTo>
                  <a:lnTo>
                    <a:pt x="4677" y="4092"/>
                  </a:lnTo>
                  <a:lnTo>
                    <a:pt x="4604" y="4044"/>
                  </a:lnTo>
                  <a:lnTo>
                    <a:pt x="4531" y="3995"/>
                  </a:lnTo>
                  <a:lnTo>
                    <a:pt x="2582" y="2046"/>
                  </a:lnTo>
                  <a:lnTo>
                    <a:pt x="1" y="4628"/>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4" name="Shape 752"/>
            <p:cNvSpPr/>
            <p:nvPr/>
          </p:nvSpPr>
          <p:spPr>
            <a:xfrm>
              <a:off x="5547700" y="3779925"/>
              <a:ext cx="68825" cy="68825"/>
            </a:xfrm>
            <a:custGeom>
              <a:avLst/>
              <a:gdLst/>
              <a:ahLst/>
              <a:cxnLst/>
              <a:rect l="0" t="0" r="0" b="0"/>
              <a:pathLst>
                <a:path w="2753" h="2753" fill="none" extrusionOk="0">
                  <a:moveTo>
                    <a:pt x="0" y="1"/>
                  </a:moveTo>
                  <a:lnTo>
                    <a:pt x="2265" y="1"/>
                  </a:lnTo>
                  <a:lnTo>
                    <a:pt x="2265" y="1"/>
                  </a:lnTo>
                  <a:lnTo>
                    <a:pt x="2363" y="1"/>
                  </a:lnTo>
                  <a:lnTo>
                    <a:pt x="2460" y="25"/>
                  </a:lnTo>
                  <a:lnTo>
                    <a:pt x="2533" y="74"/>
                  </a:lnTo>
                  <a:lnTo>
                    <a:pt x="2606" y="147"/>
                  </a:lnTo>
                  <a:lnTo>
                    <a:pt x="2680" y="220"/>
                  </a:lnTo>
                  <a:lnTo>
                    <a:pt x="2728" y="293"/>
                  </a:lnTo>
                  <a:lnTo>
                    <a:pt x="2753" y="390"/>
                  </a:lnTo>
                  <a:lnTo>
                    <a:pt x="2753" y="488"/>
                  </a:lnTo>
                  <a:lnTo>
                    <a:pt x="2753" y="2753"/>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grpSp>
        <p:nvGrpSpPr>
          <p:cNvPr id="65" name="Shape 745"/>
          <p:cNvGrpSpPr/>
          <p:nvPr/>
        </p:nvGrpSpPr>
        <p:grpSpPr>
          <a:xfrm>
            <a:off x="425030" y="3496011"/>
            <a:ext cx="193129" cy="205263"/>
            <a:chOff x="5292575" y="3681900"/>
            <a:chExt cx="420150" cy="373275"/>
          </a:xfrm>
        </p:grpSpPr>
        <p:sp>
          <p:nvSpPr>
            <p:cNvPr id="66" name="Shape 746"/>
            <p:cNvSpPr/>
            <p:nvPr/>
          </p:nvSpPr>
          <p:spPr>
            <a:xfrm>
              <a:off x="5292575" y="3706875"/>
              <a:ext cx="420150" cy="266700"/>
            </a:xfrm>
            <a:custGeom>
              <a:avLst/>
              <a:gdLst/>
              <a:ahLst/>
              <a:cxnLst/>
              <a:rect l="0" t="0" r="0" b="0"/>
              <a:pathLst>
                <a:path w="16806" h="10668" fill="none" extrusionOk="0">
                  <a:moveTo>
                    <a:pt x="16319" y="0"/>
                  </a:moveTo>
                  <a:lnTo>
                    <a:pt x="488" y="0"/>
                  </a:lnTo>
                  <a:lnTo>
                    <a:pt x="488" y="0"/>
                  </a:lnTo>
                  <a:lnTo>
                    <a:pt x="390" y="0"/>
                  </a:lnTo>
                  <a:lnTo>
                    <a:pt x="293" y="25"/>
                  </a:lnTo>
                  <a:lnTo>
                    <a:pt x="196" y="73"/>
                  </a:lnTo>
                  <a:lnTo>
                    <a:pt x="123" y="146"/>
                  </a:lnTo>
                  <a:lnTo>
                    <a:pt x="74" y="219"/>
                  </a:lnTo>
                  <a:lnTo>
                    <a:pt x="25" y="292"/>
                  </a:lnTo>
                  <a:lnTo>
                    <a:pt x="1" y="390"/>
                  </a:lnTo>
                  <a:lnTo>
                    <a:pt x="1" y="487"/>
                  </a:lnTo>
                  <a:lnTo>
                    <a:pt x="1" y="10181"/>
                  </a:lnTo>
                  <a:lnTo>
                    <a:pt x="1" y="10181"/>
                  </a:lnTo>
                  <a:lnTo>
                    <a:pt x="1" y="10278"/>
                  </a:lnTo>
                  <a:lnTo>
                    <a:pt x="25" y="10375"/>
                  </a:lnTo>
                  <a:lnTo>
                    <a:pt x="74" y="10448"/>
                  </a:lnTo>
                  <a:lnTo>
                    <a:pt x="123" y="10522"/>
                  </a:lnTo>
                  <a:lnTo>
                    <a:pt x="196" y="10570"/>
                  </a:lnTo>
                  <a:lnTo>
                    <a:pt x="293" y="10619"/>
                  </a:lnTo>
                  <a:lnTo>
                    <a:pt x="390" y="10643"/>
                  </a:lnTo>
                  <a:lnTo>
                    <a:pt x="488" y="10668"/>
                  </a:lnTo>
                  <a:lnTo>
                    <a:pt x="16319" y="10668"/>
                  </a:lnTo>
                  <a:lnTo>
                    <a:pt x="16319" y="10668"/>
                  </a:lnTo>
                  <a:lnTo>
                    <a:pt x="16416" y="10643"/>
                  </a:lnTo>
                  <a:lnTo>
                    <a:pt x="16513" y="10619"/>
                  </a:lnTo>
                  <a:lnTo>
                    <a:pt x="16611" y="10570"/>
                  </a:lnTo>
                  <a:lnTo>
                    <a:pt x="16684" y="10522"/>
                  </a:lnTo>
                  <a:lnTo>
                    <a:pt x="16733" y="10448"/>
                  </a:lnTo>
                  <a:lnTo>
                    <a:pt x="16781" y="10375"/>
                  </a:lnTo>
                  <a:lnTo>
                    <a:pt x="16806" y="10278"/>
                  </a:lnTo>
                  <a:lnTo>
                    <a:pt x="16806" y="10181"/>
                  </a:lnTo>
                  <a:lnTo>
                    <a:pt x="16806" y="487"/>
                  </a:lnTo>
                  <a:lnTo>
                    <a:pt x="16806" y="487"/>
                  </a:lnTo>
                  <a:lnTo>
                    <a:pt x="16806" y="390"/>
                  </a:lnTo>
                  <a:lnTo>
                    <a:pt x="16781" y="292"/>
                  </a:lnTo>
                  <a:lnTo>
                    <a:pt x="16733" y="219"/>
                  </a:lnTo>
                  <a:lnTo>
                    <a:pt x="16684" y="146"/>
                  </a:lnTo>
                  <a:lnTo>
                    <a:pt x="16611" y="73"/>
                  </a:lnTo>
                  <a:lnTo>
                    <a:pt x="16513" y="25"/>
                  </a:lnTo>
                  <a:lnTo>
                    <a:pt x="16416" y="0"/>
                  </a:lnTo>
                  <a:lnTo>
                    <a:pt x="16319" y="0"/>
                  </a:lnTo>
                  <a:lnTo>
                    <a:pt x="16319"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7" name="Shape 747"/>
            <p:cNvSpPr/>
            <p:nvPr/>
          </p:nvSpPr>
          <p:spPr>
            <a:xfrm>
              <a:off x="5490475" y="3681900"/>
              <a:ext cx="24375" cy="25000"/>
            </a:xfrm>
            <a:custGeom>
              <a:avLst/>
              <a:gdLst/>
              <a:ahLst/>
              <a:cxnLst/>
              <a:rect l="0" t="0" r="0" b="0"/>
              <a:pathLst>
                <a:path w="975" h="1000" fill="none" extrusionOk="0">
                  <a:moveTo>
                    <a:pt x="974" y="999"/>
                  </a:moveTo>
                  <a:lnTo>
                    <a:pt x="974" y="488"/>
                  </a:lnTo>
                  <a:lnTo>
                    <a:pt x="974" y="488"/>
                  </a:lnTo>
                  <a:lnTo>
                    <a:pt x="974" y="390"/>
                  </a:lnTo>
                  <a:lnTo>
                    <a:pt x="926" y="293"/>
                  </a:lnTo>
                  <a:lnTo>
                    <a:pt x="901" y="220"/>
                  </a:lnTo>
                  <a:lnTo>
                    <a:pt x="828" y="147"/>
                  </a:lnTo>
                  <a:lnTo>
                    <a:pt x="755" y="74"/>
                  </a:lnTo>
                  <a:lnTo>
                    <a:pt x="682" y="49"/>
                  </a:lnTo>
                  <a:lnTo>
                    <a:pt x="585" y="1"/>
                  </a:lnTo>
                  <a:lnTo>
                    <a:pt x="487" y="1"/>
                  </a:lnTo>
                  <a:lnTo>
                    <a:pt x="487" y="1"/>
                  </a:lnTo>
                  <a:lnTo>
                    <a:pt x="390" y="1"/>
                  </a:lnTo>
                  <a:lnTo>
                    <a:pt x="292" y="49"/>
                  </a:lnTo>
                  <a:lnTo>
                    <a:pt x="219" y="74"/>
                  </a:lnTo>
                  <a:lnTo>
                    <a:pt x="146" y="147"/>
                  </a:lnTo>
                  <a:lnTo>
                    <a:pt x="73" y="220"/>
                  </a:lnTo>
                  <a:lnTo>
                    <a:pt x="49" y="293"/>
                  </a:lnTo>
                  <a:lnTo>
                    <a:pt x="0" y="390"/>
                  </a:lnTo>
                  <a:lnTo>
                    <a:pt x="0" y="488"/>
                  </a:lnTo>
                  <a:lnTo>
                    <a:pt x="0" y="999"/>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8" name="Shape 748"/>
            <p:cNvSpPr/>
            <p:nvPr/>
          </p:nvSpPr>
          <p:spPr>
            <a:xfrm>
              <a:off x="5358350" y="3973550"/>
              <a:ext cx="60900" cy="81625"/>
            </a:xfrm>
            <a:custGeom>
              <a:avLst/>
              <a:gdLst/>
              <a:ahLst/>
              <a:cxnLst/>
              <a:rect l="0" t="0" r="0" b="0"/>
              <a:pathLst>
                <a:path w="2436" h="3265" fill="none" extrusionOk="0">
                  <a:moveTo>
                    <a:pt x="1340" y="1"/>
                  </a:moveTo>
                  <a:lnTo>
                    <a:pt x="49" y="2558"/>
                  </a:lnTo>
                  <a:lnTo>
                    <a:pt x="49" y="2558"/>
                  </a:lnTo>
                  <a:lnTo>
                    <a:pt x="24" y="2631"/>
                  </a:lnTo>
                  <a:lnTo>
                    <a:pt x="0" y="2728"/>
                  </a:lnTo>
                  <a:lnTo>
                    <a:pt x="0" y="2826"/>
                  </a:lnTo>
                  <a:lnTo>
                    <a:pt x="24" y="2923"/>
                  </a:lnTo>
                  <a:lnTo>
                    <a:pt x="73" y="2996"/>
                  </a:lnTo>
                  <a:lnTo>
                    <a:pt x="122" y="3094"/>
                  </a:lnTo>
                  <a:lnTo>
                    <a:pt x="195" y="3142"/>
                  </a:lnTo>
                  <a:lnTo>
                    <a:pt x="268" y="3215"/>
                  </a:lnTo>
                  <a:lnTo>
                    <a:pt x="268" y="3215"/>
                  </a:lnTo>
                  <a:lnTo>
                    <a:pt x="390" y="3240"/>
                  </a:lnTo>
                  <a:lnTo>
                    <a:pt x="487" y="3264"/>
                  </a:lnTo>
                  <a:lnTo>
                    <a:pt x="487" y="3264"/>
                  </a:lnTo>
                  <a:lnTo>
                    <a:pt x="633" y="3240"/>
                  </a:lnTo>
                  <a:lnTo>
                    <a:pt x="755" y="3191"/>
                  </a:lnTo>
                  <a:lnTo>
                    <a:pt x="853" y="3094"/>
                  </a:lnTo>
                  <a:lnTo>
                    <a:pt x="926" y="2996"/>
                  </a:lnTo>
                  <a:lnTo>
                    <a:pt x="2436"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 name="Shape 749"/>
            <p:cNvSpPr/>
            <p:nvPr/>
          </p:nvSpPr>
          <p:spPr>
            <a:xfrm>
              <a:off x="5586050" y="3973550"/>
              <a:ext cx="60925" cy="81625"/>
            </a:xfrm>
            <a:custGeom>
              <a:avLst/>
              <a:gdLst/>
              <a:ahLst/>
              <a:cxnLst/>
              <a:rect l="0" t="0" r="0" b="0"/>
              <a:pathLst>
                <a:path w="2437" h="3265" fill="none" extrusionOk="0">
                  <a:moveTo>
                    <a:pt x="1" y="1"/>
                  </a:moveTo>
                  <a:lnTo>
                    <a:pt x="1511" y="2996"/>
                  </a:lnTo>
                  <a:lnTo>
                    <a:pt x="1511" y="2996"/>
                  </a:lnTo>
                  <a:lnTo>
                    <a:pt x="1584" y="3094"/>
                  </a:lnTo>
                  <a:lnTo>
                    <a:pt x="1681" y="3191"/>
                  </a:lnTo>
                  <a:lnTo>
                    <a:pt x="1803" y="3240"/>
                  </a:lnTo>
                  <a:lnTo>
                    <a:pt x="1949" y="3264"/>
                  </a:lnTo>
                  <a:lnTo>
                    <a:pt x="1949" y="3264"/>
                  </a:lnTo>
                  <a:lnTo>
                    <a:pt x="2047" y="3240"/>
                  </a:lnTo>
                  <a:lnTo>
                    <a:pt x="2168" y="3215"/>
                  </a:lnTo>
                  <a:lnTo>
                    <a:pt x="2168" y="3215"/>
                  </a:lnTo>
                  <a:lnTo>
                    <a:pt x="2241" y="3142"/>
                  </a:lnTo>
                  <a:lnTo>
                    <a:pt x="2315" y="3094"/>
                  </a:lnTo>
                  <a:lnTo>
                    <a:pt x="2363" y="2996"/>
                  </a:lnTo>
                  <a:lnTo>
                    <a:pt x="2412" y="2923"/>
                  </a:lnTo>
                  <a:lnTo>
                    <a:pt x="2436" y="2826"/>
                  </a:lnTo>
                  <a:lnTo>
                    <a:pt x="2436" y="2728"/>
                  </a:lnTo>
                  <a:lnTo>
                    <a:pt x="2412" y="2631"/>
                  </a:lnTo>
                  <a:lnTo>
                    <a:pt x="2388" y="2558"/>
                  </a:lnTo>
                  <a:lnTo>
                    <a:pt x="1097"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 name="Shape 750"/>
            <p:cNvSpPr/>
            <p:nvPr/>
          </p:nvSpPr>
          <p:spPr>
            <a:xfrm>
              <a:off x="5316925" y="3731225"/>
              <a:ext cx="371450" cy="218000"/>
            </a:xfrm>
            <a:custGeom>
              <a:avLst/>
              <a:gdLst/>
              <a:ahLst/>
              <a:cxnLst/>
              <a:rect l="0" t="0" r="0" b="0"/>
              <a:pathLst>
                <a:path w="14858" h="8720" fill="none" extrusionOk="0">
                  <a:moveTo>
                    <a:pt x="1" y="0"/>
                  </a:moveTo>
                  <a:lnTo>
                    <a:pt x="1" y="8719"/>
                  </a:lnTo>
                  <a:lnTo>
                    <a:pt x="14857" y="8719"/>
                  </a:lnTo>
                  <a:lnTo>
                    <a:pt x="14857" y="0"/>
                  </a:lnTo>
                  <a:lnTo>
                    <a:pt x="1" y="0"/>
                  </a:lnTo>
                  <a:close/>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1" name="Shape 751"/>
            <p:cNvSpPr/>
            <p:nvPr/>
          </p:nvSpPr>
          <p:spPr>
            <a:xfrm>
              <a:off x="5380250" y="3784800"/>
              <a:ext cx="230200" cy="115725"/>
            </a:xfrm>
            <a:custGeom>
              <a:avLst/>
              <a:gdLst/>
              <a:ahLst/>
              <a:cxnLst/>
              <a:rect l="0" t="0" r="0" b="0"/>
              <a:pathLst>
                <a:path w="9208" h="4629" fill="none" extrusionOk="0">
                  <a:moveTo>
                    <a:pt x="9207" y="1"/>
                  </a:moveTo>
                  <a:lnTo>
                    <a:pt x="5213" y="3995"/>
                  </a:lnTo>
                  <a:lnTo>
                    <a:pt x="5213" y="3995"/>
                  </a:lnTo>
                  <a:lnTo>
                    <a:pt x="5140" y="4044"/>
                  </a:lnTo>
                  <a:lnTo>
                    <a:pt x="5067" y="4092"/>
                  </a:lnTo>
                  <a:lnTo>
                    <a:pt x="4969" y="4117"/>
                  </a:lnTo>
                  <a:lnTo>
                    <a:pt x="4872" y="4141"/>
                  </a:lnTo>
                  <a:lnTo>
                    <a:pt x="4774" y="4117"/>
                  </a:lnTo>
                  <a:lnTo>
                    <a:pt x="4677" y="4092"/>
                  </a:lnTo>
                  <a:lnTo>
                    <a:pt x="4604" y="4044"/>
                  </a:lnTo>
                  <a:lnTo>
                    <a:pt x="4531" y="3995"/>
                  </a:lnTo>
                  <a:lnTo>
                    <a:pt x="2582" y="2046"/>
                  </a:lnTo>
                  <a:lnTo>
                    <a:pt x="1" y="4628"/>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2" name="Shape 752"/>
            <p:cNvSpPr/>
            <p:nvPr/>
          </p:nvSpPr>
          <p:spPr>
            <a:xfrm>
              <a:off x="5547700" y="3779925"/>
              <a:ext cx="68825" cy="68825"/>
            </a:xfrm>
            <a:custGeom>
              <a:avLst/>
              <a:gdLst/>
              <a:ahLst/>
              <a:cxnLst/>
              <a:rect l="0" t="0" r="0" b="0"/>
              <a:pathLst>
                <a:path w="2753" h="2753" fill="none" extrusionOk="0">
                  <a:moveTo>
                    <a:pt x="0" y="1"/>
                  </a:moveTo>
                  <a:lnTo>
                    <a:pt x="2265" y="1"/>
                  </a:lnTo>
                  <a:lnTo>
                    <a:pt x="2265" y="1"/>
                  </a:lnTo>
                  <a:lnTo>
                    <a:pt x="2363" y="1"/>
                  </a:lnTo>
                  <a:lnTo>
                    <a:pt x="2460" y="25"/>
                  </a:lnTo>
                  <a:lnTo>
                    <a:pt x="2533" y="74"/>
                  </a:lnTo>
                  <a:lnTo>
                    <a:pt x="2606" y="147"/>
                  </a:lnTo>
                  <a:lnTo>
                    <a:pt x="2680" y="220"/>
                  </a:lnTo>
                  <a:lnTo>
                    <a:pt x="2728" y="293"/>
                  </a:lnTo>
                  <a:lnTo>
                    <a:pt x="2753" y="390"/>
                  </a:lnTo>
                  <a:lnTo>
                    <a:pt x="2753" y="488"/>
                  </a:lnTo>
                  <a:lnTo>
                    <a:pt x="2753" y="2753"/>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36" name="TextBox 35"/>
          <p:cNvSpPr txBox="1"/>
          <p:nvPr/>
        </p:nvSpPr>
        <p:spPr>
          <a:xfrm>
            <a:off x="0" y="4636500"/>
            <a:ext cx="5655715" cy="369332"/>
          </a:xfrm>
          <a:prstGeom prst="rect">
            <a:avLst/>
          </a:prstGeom>
          <a:noFill/>
        </p:spPr>
        <p:txBody>
          <a:bodyPr wrap="none" rtlCol="0">
            <a:spAutoFit/>
          </a:bodyPr>
          <a:lstStyle/>
          <a:p>
            <a:r>
              <a:rPr lang="en-US" sz="1000" b="1" dirty="0">
                <a:solidFill>
                  <a:srgbClr val="FCAC36"/>
                </a:solidFill>
                <a:latin typeface="Roboto Condensed"/>
                <a:ea typeface="Roboto Condensed"/>
                <a:cs typeface="Roboto Condensed"/>
              </a:rPr>
              <a:t>Source: </a:t>
            </a:r>
            <a:r>
              <a:rPr lang="en-US" sz="800" dirty="0">
                <a:solidFill>
                  <a:srgbClr val="263248"/>
                </a:solidFill>
                <a:latin typeface="Roboto Condensed Light"/>
                <a:ea typeface="Roboto Condensed Light"/>
                <a:cs typeface="Roboto Condensed Light"/>
                <a:sym typeface="Roboto Condensed Light"/>
              </a:rPr>
              <a:t>http://www.marketsandmarkets.com/PressReleases/location-based-service.asp</a:t>
            </a:r>
          </a:p>
          <a:p>
            <a:r>
              <a:rPr lang="en-US" sz="800" dirty="0">
                <a:solidFill>
                  <a:srgbClr val="263248"/>
                </a:solidFill>
                <a:latin typeface="Roboto Condensed Light"/>
                <a:ea typeface="Roboto Condensed Light"/>
                <a:cs typeface="Roboto Condensed Light"/>
                <a:sym typeface="Roboto Condensed Light"/>
              </a:rPr>
              <a:t>                  https://mobilemarketingwatch.com/location-based-services-market-in-india-projected-to-grow-steadily-51961/</a:t>
            </a:r>
          </a:p>
        </p:txBody>
      </p:sp>
    </p:spTree>
    <p:extLst>
      <p:ext uri="{BB962C8B-B14F-4D97-AF65-F5344CB8AC3E}">
        <p14:creationId xmlns:p14="http://schemas.microsoft.com/office/powerpoint/2010/main" val="1130564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ctrTitle"/>
          </p:nvPr>
        </p:nvSpPr>
        <p:spPr>
          <a:xfrm>
            <a:off x="329960" y="3154167"/>
            <a:ext cx="4094400" cy="1482333"/>
          </a:xfrm>
          <a:prstGeom prst="rect">
            <a:avLst/>
          </a:prstGeom>
        </p:spPr>
        <p:txBody>
          <a:bodyPr lIns="91425" tIns="91425" rIns="91425" bIns="91425" anchor="b" anchorCtr="0">
            <a:noAutofit/>
          </a:bodyPr>
          <a:lstStyle/>
          <a:p>
            <a:pPr lvl="0"/>
            <a:r>
              <a:rPr lang="en" dirty="0"/>
              <a:t>PROPOSED FRIEND LOCATION &amp; DISTANCE FINDER</a:t>
            </a:r>
          </a:p>
        </p:txBody>
      </p:sp>
      <p:sp>
        <p:nvSpPr>
          <p:cNvPr id="224" name="Shape 22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6</a:t>
            </a:fld>
            <a:endParaRPr lang="en"/>
          </a:p>
        </p:txBody>
      </p:sp>
    </p:spTree>
    <p:extLst>
      <p:ext uri="{BB962C8B-B14F-4D97-AF65-F5344CB8AC3E}">
        <p14:creationId xmlns:p14="http://schemas.microsoft.com/office/powerpoint/2010/main" val="3568655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814275" y="392575"/>
            <a:ext cx="5492400" cy="766200"/>
          </a:xfrm>
          <a:prstGeom prst="rect">
            <a:avLst/>
          </a:prstGeom>
        </p:spPr>
        <p:txBody>
          <a:bodyPr lIns="91425" tIns="91425" rIns="91425" bIns="91425" anchor="ctr" anchorCtr="0">
            <a:noAutofit/>
          </a:bodyPr>
          <a:lstStyle/>
          <a:p>
            <a:pPr lvl="0">
              <a:spcBef>
                <a:spcPts val="0"/>
              </a:spcBef>
              <a:buNone/>
            </a:pPr>
            <a:r>
              <a:rPr lang="en" sz="1800" dirty="0"/>
              <a:t>FRIEND LOCATION &amp; DISTANCE FINDER</a:t>
            </a:r>
          </a:p>
        </p:txBody>
      </p:sp>
      <p:sp>
        <p:nvSpPr>
          <p:cNvPr id="238" name="Shape 238"/>
          <p:cNvSpPr txBox="1">
            <a:spLocks noGrp="1"/>
          </p:cNvSpPr>
          <p:nvPr>
            <p:ph type="body" idx="1"/>
          </p:nvPr>
        </p:nvSpPr>
        <p:spPr>
          <a:xfrm>
            <a:off x="660611" y="1491000"/>
            <a:ext cx="7733824" cy="3145500"/>
          </a:xfrm>
          <a:prstGeom prst="rect">
            <a:avLst/>
          </a:prstGeom>
        </p:spPr>
        <p:txBody>
          <a:bodyPr lIns="91425" tIns="91425" rIns="91425" bIns="91425" anchor="ctr" anchorCtr="0">
            <a:noAutofit/>
          </a:bodyPr>
          <a:lstStyle/>
          <a:p>
            <a:pPr algn="just"/>
            <a:r>
              <a:rPr lang="en-US" sz="1600" dirty="0"/>
              <a:t>This technology enables a first user to send a request to add a second user as a friend using phone number of the second user.</a:t>
            </a:r>
          </a:p>
          <a:p>
            <a:pPr algn="just"/>
            <a:r>
              <a:rPr lang="en-US" sz="1600" dirty="0"/>
              <a:t>Storing, at a server or a database operatively coupled thereto, friend relationship between the first user and the second user based on acceptance of the request by the second user.</a:t>
            </a:r>
          </a:p>
          <a:p>
            <a:pPr algn="just"/>
            <a:r>
              <a:rPr lang="en-US" sz="1600" dirty="0"/>
              <a:t>Determining, at the server, distance between the first user and the second user based on first mobile tower coordinates or a landmark corresponding to the first mobile tower coordinates of the first user and second mobile tower coordinates or a landmark corresponding to the second mobile tower coordinates of the second user.</a:t>
            </a:r>
          </a:p>
        </p:txBody>
      </p:sp>
      <p:sp>
        <p:nvSpPr>
          <p:cNvPr id="239" name="Shape 239"/>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7</a:t>
            </a:fld>
            <a:endParaRPr lang="en"/>
          </a:p>
        </p:txBody>
      </p:sp>
      <p:grpSp>
        <p:nvGrpSpPr>
          <p:cNvPr id="10" name="Shape 753"/>
          <p:cNvGrpSpPr/>
          <p:nvPr/>
        </p:nvGrpSpPr>
        <p:grpSpPr>
          <a:xfrm>
            <a:off x="297475" y="598553"/>
            <a:ext cx="354244" cy="354244"/>
            <a:chOff x="5941025" y="3634400"/>
            <a:chExt cx="467650" cy="467650"/>
          </a:xfrm>
        </p:grpSpPr>
        <p:sp>
          <p:nvSpPr>
            <p:cNvPr id="11" name="Shape 754"/>
            <p:cNvSpPr/>
            <p:nvPr/>
          </p:nvSpPr>
          <p:spPr>
            <a:xfrm>
              <a:off x="5941025" y="3634400"/>
              <a:ext cx="467650" cy="467650"/>
            </a:xfrm>
            <a:custGeom>
              <a:avLst/>
              <a:gdLst/>
              <a:ahLst/>
              <a:cxnLst/>
              <a:rect l="0" t="0" r="0" b="0"/>
              <a:pathLst>
                <a:path w="18706" h="18706" fill="none" extrusionOk="0">
                  <a:moveTo>
                    <a:pt x="9353" y="1"/>
                  </a:moveTo>
                  <a:lnTo>
                    <a:pt x="9353" y="1"/>
                  </a:lnTo>
                  <a:lnTo>
                    <a:pt x="8866" y="25"/>
                  </a:lnTo>
                  <a:lnTo>
                    <a:pt x="8403" y="50"/>
                  </a:lnTo>
                  <a:lnTo>
                    <a:pt x="7940" y="123"/>
                  </a:lnTo>
                  <a:lnTo>
                    <a:pt x="7478" y="196"/>
                  </a:lnTo>
                  <a:lnTo>
                    <a:pt x="7015" y="293"/>
                  </a:lnTo>
                  <a:lnTo>
                    <a:pt x="6577" y="439"/>
                  </a:lnTo>
                  <a:lnTo>
                    <a:pt x="6138" y="585"/>
                  </a:lnTo>
                  <a:lnTo>
                    <a:pt x="5724" y="732"/>
                  </a:lnTo>
                  <a:lnTo>
                    <a:pt x="5310" y="926"/>
                  </a:lnTo>
                  <a:lnTo>
                    <a:pt x="4896" y="1146"/>
                  </a:lnTo>
                  <a:lnTo>
                    <a:pt x="4506" y="1365"/>
                  </a:lnTo>
                  <a:lnTo>
                    <a:pt x="4117" y="1608"/>
                  </a:lnTo>
                  <a:lnTo>
                    <a:pt x="3751" y="1876"/>
                  </a:lnTo>
                  <a:lnTo>
                    <a:pt x="3410" y="2144"/>
                  </a:lnTo>
                  <a:lnTo>
                    <a:pt x="3069" y="2436"/>
                  </a:lnTo>
                  <a:lnTo>
                    <a:pt x="2753" y="2753"/>
                  </a:lnTo>
                  <a:lnTo>
                    <a:pt x="2436" y="3070"/>
                  </a:lnTo>
                  <a:lnTo>
                    <a:pt x="2144" y="3411"/>
                  </a:lnTo>
                  <a:lnTo>
                    <a:pt x="1876" y="3752"/>
                  </a:lnTo>
                  <a:lnTo>
                    <a:pt x="1608" y="4117"/>
                  </a:lnTo>
                  <a:lnTo>
                    <a:pt x="1365" y="4507"/>
                  </a:lnTo>
                  <a:lnTo>
                    <a:pt x="1145" y="4896"/>
                  </a:lnTo>
                  <a:lnTo>
                    <a:pt x="926" y="5310"/>
                  </a:lnTo>
                  <a:lnTo>
                    <a:pt x="731" y="5724"/>
                  </a:lnTo>
                  <a:lnTo>
                    <a:pt x="585" y="6138"/>
                  </a:lnTo>
                  <a:lnTo>
                    <a:pt x="439" y="6577"/>
                  </a:lnTo>
                  <a:lnTo>
                    <a:pt x="293" y="7015"/>
                  </a:lnTo>
                  <a:lnTo>
                    <a:pt x="196" y="7478"/>
                  </a:lnTo>
                  <a:lnTo>
                    <a:pt x="123" y="7941"/>
                  </a:lnTo>
                  <a:lnTo>
                    <a:pt x="49" y="8403"/>
                  </a:lnTo>
                  <a:lnTo>
                    <a:pt x="25" y="8866"/>
                  </a:lnTo>
                  <a:lnTo>
                    <a:pt x="1" y="9353"/>
                  </a:lnTo>
                  <a:lnTo>
                    <a:pt x="1" y="9353"/>
                  </a:lnTo>
                  <a:lnTo>
                    <a:pt x="25" y="9840"/>
                  </a:lnTo>
                  <a:lnTo>
                    <a:pt x="49" y="10303"/>
                  </a:lnTo>
                  <a:lnTo>
                    <a:pt x="123" y="10766"/>
                  </a:lnTo>
                  <a:lnTo>
                    <a:pt x="196" y="11229"/>
                  </a:lnTo>
                  <a:lnTo>
                    <a:pt x="293" y="11691"/>
                  </a:lnTo>
                  <a:lnTo>
                    <a:pt x="439" y="12130"/>
                  </a:lnTo>
                  <a:lnTo>
                    <a:pt x="585" y="12568"/>
                  </a:lnTo>
                  <a:lnTo>
                    <a:pt x="731" y="12982"/>
                  </a:lnTo>
                  <a:lnTo>
                    <a:pt x="926" y="13396"/>
                  </a:lnTo>
                  <a:lnTo>
                    <a:pt x="1145" y="13810"/>
                  </a:lnTo>
                  <a:lnTo>
                    <a:pt x="1365" y="14200"/>
                  </a:lnTo>
                  <a:lnTo>
                    <a:pt x="1608" y="14590"/>
                  </a:lnTo>
                  <a:lnTo>
                    <a:pt x="1876" y="14955"/>
                  </a:lnTo>
                  <a:lnTo>
                    <a:pt x="2144" y="15296"/>
                  </a:lnTo>
                  <a:lnTo>
                    <a:pt x="2436" y="15637"/>
                  </a:lnTo>
                  <a:lnTo>
                    <a:pt x="2753" y="15953"/>
                  </a:lnTo>
                  <a:lnTo>
                    <a:pt x="3069" y="16270"/>
                  </a:lnTo>
                  <a:lnTo>
                    <a:pt x="3410" y="16562"/>
                  </a:lnTo>
                  <a:lnTo>
                    <a:pt x="3751" y="16830"/>
                  </a:lnTo>
                  <a:lnTo>
                    <a:pt x="4117" y="17098"/>
                  </a:lnTo>
                  <a:lnTo>
                    <a:pt x="4506" y="17342"/>
                  </a:lnTo>
                  <a:lnTo>
                    <a:pt x="4896" y="17561"/>
                  </a:lnTo>
                  <a:lnTo>
                    <a:pt x="5310" y="17780"/>
                  </a:lnTo>
                  <a:lnTo>
                    <a:pt x="5724" y="17975"/>
                  </a:lnTo>
                  <a:lnTo>
                    <a:pt x="6138" y="18121"/>
                  </a:lnTo>
                  <a:lnTo>
                    <a:pt x="6577" y="18267"/>
                  </a:lnTo>
                  <a:lnTo>
                    <a:pt x="7015" y="18413"/>
                  </a:lnTo>
                  <a:lnTo>
                    <a:pt x="7478" y="18511"/>
                  </a:lnTo>
                  <a:lnTo>
                    <a:pt x="7940" y="18584"/>
                  </a:lnTo>
                  <a:lnTo>
                    <a:pt x="8403" y="18657"/>
                  </a:lnTo>
                  <a:lnTo>
                    <a:pt x="8866" y="18681"/>
                  </a:lnTo>
                  <a:lnTo>
                    <a:pt x="9353" y="18706"/>
                  </a:lnTo>
                  <a:lnTo>
                    <a:pt x="9353" y="18706"/>
                  </a:lnTo>
                  <a:lnTo>
                    <a:pt x="9840" y="18681"/>
                  </a:lnTo>
                  <a:lnTo>
                    <a:pt x="10303" y="18657"/>
                  </a:lnTo>
                  <a:lnTo>
                    <a:pt x="10766" y="18584"/>
                  </a:lnTo>
                  <a:lnTo>
                    <a:pt x="11228" y="18511"/>
                  </a:lnTo>
                  <a:lnTo>
                    <a:pt x="11691" y="18413"/>
                  </a:lnTo>
                  <a:lnTo>
                    <a:pt x="12130" y="18267"/>
                  </a:lnTo>
                  <a:lnTo>
                    <a:pt x="12568" y="18121"/>
                  </a:lnTo>
                  <a:lnTo>
                    <a:pt x="12982" y="17975"/>
                  </a:lnTo>
                  <a:lnTo>
                    <a:pt x="13396" y="17780"/>
                  </a:lnTo>
                  <a:lnTo>
                    <a:pt x="13810" y="17561"/>
                  </a:lnTo>
                  <a:lnTo>
                    <a:pt x="14200" y="17342"/>
                  </a:lnTo>
                  <a:lnTo>
                    <a:pt x="14589" y="17098"/>
                  </a:lnTo>
                  <a:lnTo>
                    <a:pt x="14955" y="16830"/>
                  </a:lnTo>
                  <a:lnTo>
                    <a:pt x="15296" y="16562"/>
                  </a:lnTo>
                  <a:lnTo>
                    <a:pt x="15637" y="16270"/>
                  </a:lnTo>
                  <a:lnTo>
                    <a:pt x="15953" y="15953"/>
                  </a:lnTo>
                  <a:lnTo>
                    <a:pt x="16270" y="15637"/>
                  </a:lnTo>
                  <a:lnTo>
                    <a:pt x="16562" y="15296"/>
                  </a:lnTo>
                  <a:lnTo>
                    <a:pt x="16830" y="14955"/>
                  </a:lnTo>
                  <a:lnTo>
                    <a:pt x="17098" y="14590"/>
                  </a:lnTo>
                  <a:lnTo>
                    <a:pt x="17341" y="14200"/>
                  </a:lnTo>
                  <a:lnTo>
                    <a:pt x="17561" y="13810"/>
                  </a:lnTo>
                  <a:lnTo>
                    <a:pt x="17780" y="13396"/>
                  </a:lnTo>
                  <a:lnTo>
                    <a:pt x="17975" y="12982"/>
                  </a:lnTo>
                  <a:lnTo>
                    <a:pt x="18121" y="12568"/>
                  </a:lnTo>
                  <a:lnTo>
                    <a:pt x="18267" y="12130"/>
                  </a:lnTo>
                  <a:lnTo>
                    <a:pt x="18413" y="11691"/>
                  </a:lnTo>
                  <a:lnTo>
                    <a:pt x="18511" y="11229"/>
                  </a:lnTo>
                  <a:lnTo>
                    <a:pt x="18584" y="10766"/>
                  </a:lnTo>
                  <a:lnTo>
                    <a:pt x="18657" y="10303"/>
                  </a:lnTo>
                  <a:lnTo>
                    <a:pt x="18681" y="9840"/>
                  </a:lnTo>
                  <a:lnTo>
                    <a:pt x="18705" y="9353"/>
                  </a:lnTo>
                  <a:lnTo>
                    <a:pt x="18705" y="9353"/>
                  </a:lnTo>
                  <a:lnTo>
                    <a:pt x="18681" y="8866"/>
                  </a:lnTo>
                  <a:lnTo>
                    <a:pt x="18657" y="8403"/>
                  </a:lnTo>
                  <a:lnTo>
                    <a:pt x="18584" y="7941"/>
                  </a:lnTo>
                  <a:lnTo>
                    <a:pt x="18511" y="7478"/>
                  </a:lnTo>
                  <a:lnTo>
                    <a:pt x="18413" y="7015"/>
                  </a:lnTo>
                  <a:lnTo>
                    <a:pt x="18267" y="6577"/>
                  </a:lnTo>
                  <a:lnTo>
                    <a:pt x="18121" y="6138"/>
                  </a:lnTo>
                  <a:lnTo>
                    <a:pt x="17975" y="5724"/>
                  </a:lnTo>
                  <a:lnTo>
                    <a:pt x="17780" y="5310"/>
                  </a:lnTo>
                  <a:lnTo>
                    <a:pt x="17561" y="4896"/>
                  </a:lnTo>
                  <a:lnTo>
                    <a:pt x="17341" y="4507"/>
                  </a:lnTo>
                  <a:lnTo>
                    <a:pt x="17098" y="4117"/>
                  </a:lnTo>
                  <a:lnTo>
                    <a:pt x="16830" y="3752"/>
                  </a:lnTo>
                  <a:lnTo>
                    <a:pt x="16562" y="3411"/>
                  </a:lnTo>
                  <a:lnTo>
                    <a:pt x="16270" y="3070"/>
                  </a:lnTo>
                  <a:lnTo>
                    <a:pt x="15953" y="2753"/>
                  </a:lnTo>
                  <a:lnTo>
                    <a:pt x="15637" y="2436"/>
                  </a:lnTo>
                  <a:lnTo>
                    <a:pt x="15296" y="2144"/>
                  </a:lnTo>
                  <a:lnTo>
                    <a:pt x="14955" y="1876"/>
                  </a:lnTo>
                  <a:lnTo>
                    <a:pt x="14589" y="1608"/>
                  </a:lnTo>
                  <a:lnTo>
                    <a:pt x="14200" y="1365"/>
                  </a:lnTo>
                  <a:lnTo>
                    <a:pt x="13810" y="1146"/>
                  </a:lnTo>
                  <a:lnTo>
                    <a:pt x="13396" y="926"/>
                  </a:lnTo>
                  <a:lnTo>
                    <a:pt x="12982" y="732"/>
                  </a:lnTo>
                  <a:lnTo>
                    <a:pt x="12568" y="585"/>
                  </a:lnTo>
                  <a:lnTo>
                    <a:pt x="12130" y="439"/>
                  </a:lnTo>
                  <a:lnTo>
                    <a:pt x="11691" y="293"/>
                  </a:lnTo>
                  <a:lnTo>
                    <a:pt x="11228" y="196"/>
                  </a:lnTo>
                  <a:lnTo>
                    <a:pt x="10766" y="123"/>
                  </a:lnTo>
                  <a:lnTo>
                    <a:pt x="10303" y="50"/>
                  </a:lnTo>
                  <a:lnTo>
                    <a:pt x="9840" y="25"/>
                  </a:lnTo>
                  <a:lnTo>
                    <a:pt x="9353" y="1"/>
                  </a:lnTo>
                  <a:lnTo>
                    <a:pt x="9353" y="1"/>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755"/>
            <p:cNvSpPr/>
            <p:nvPr/>
          </p:nvSpPr>
          <p:spPr>
            <a:xfrm>
              <a:off x="6211975" y="3753150"/>
              <a:ext cx="19525" cy="18900"/>
            </a:xfrm>
            <a:custGeom>
              <a:avLst/>
              <a:gdLst/>
              <a:ahLst/>
              <a:cxnLst/>
              <a:rect l="0" t="0" r="0" b="0"/>
              <a:pathLst>
                <a:path w="781" h="756" fill="none" extrusionOk="0">
                  <a:moveTo>
                    <a:pt x="585" y="0"/>
                  </a:moveTo>
                  <a:lnTo>
                    <a:pt x="585" y="0"/>
                  </a:lnTo>
                  <a:lnTo>
                    <a:pt x="658" y="24"/>
                  </a:lnTo>
                  <a:lnTo>
                    <a:pt x="707" y="49"/>
                  </a:lnTo>
                  <a:lnTo>
                    <a:pt x="756" y="122"/>
                  </a:lnTo>
                  <a:lnTo>
                    <a:pt x="780" y="195"/>
                  </a:lnTo>
                  <a:lnTo>
                    <a:pt x="780" y="195"/>
                  </a:lnTo>
                  <a:lnTo>
                    <a:pt x="756" y="268"/>
                  </a:lnTo>
                  <a:lnTo>
                    <a:pt x="707" y="390"/>
                  </a:lnTo>
                  <a:lnTo>
                    <a:pt x="658" y="487"/>
                  </a:lnTo>
                  <a:lnTo>
                    <a:pt x="585" y="560"/>
                  </a:lnTo>
                  <a:lnTo>
                    <a:pt x="585" y="560"/>
                  </a:lnTo>
                  <a:lnTo>
                    <a:pt x="488" y="633"/>
                  </a:lnTo>
                  <a:lnTo>
                    <a:pt x="390" y="706"/>
                  </a:lnTo>
                  <a:lnTo>
                    <a:pt x="293" y="755"/>
                  </a:lnTo>
                  <a:lnTo>
                    <a:pt x="196" y="755"/>
                  </a:lnTo>
                  <a:lnTo>
                    <a:pt x="196" y="755"/>
                  </a:lnTo>
                  <a:lnTo>
                    <a:pt x="122" y="755"/>
                  </a:lnTo>
                  <a:lnTo>
                    <a:pt x="74" y="706"/>
                  </a:lnTo>
                  <a:lnTo>
                    <a:pt x="25" y="633"/>
                  </a:lnTo>
                  <a:lnTo>
                    <a:pt x="1" y="560"/>
                  </a:lnTo>
                  <a:lnTo>
                    <a:pt x="1" y="560"/>
                  </a:lnTo>
                  <a:lnTo>
                    <a:pt x="25" y="487"/>
                  </a:lnTo>
                  <a:lnTo>
                    <a:pt x="74" y="390"/>
                  </a:lnTo>
                  <a:lnTo>
                    <a:pt x="122" y="268"/>
                  </a:lnTo>
                  <a:lnTo>
                    <a:pt x="196" y="195"/>
                  </a:lnTo>
                  <a:lnTo>
                    <a:pt x="196" y="195"/>
                  </a:lnTo>
                  <a:lnTo>
                    <a:pt x="293" y="122"/>
                  </a:lnTo>
                  <a:lnTo>
                    <a:pt x="390" y="49"/>
                  </a:lnTo>
                  <a:lnTo>
                    <a:pt x="488" y="24"/>
                  </a:lnTo>
                  <a:lnTo>
                    <a:pt x="585" y="0"/>
                  </a:lnTo>
                  <a:lnTo>
                    <a:pt x="585"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 name="Shape 756"/>
            <p:cNvSpPr/>
            <p:nvPr/>
          </p:nvSpPr>
          <p:spPr>
            <a:xfrm>
              <a:off x="5943475" y="3695900"/>
              <a:ext cx="177800" cy="351350"/>
            </a:xfrm>
            <a:custGeom>
              <a:avLst/>
              <a:gdLst/>
              <a:ahLst/>
              <a:cxnLst/>
              <a:rect l="0" t="0" r="0" b="0"/>
              <a:pathLst>
                <a:path w="7112" h="14054" fill="none" extrusionOk="0">
                  <a:moveTo>
                    <a:pt x="2582" y="780"/>
                  </a:moveTo>
                  <a:lnTo>
                    <a:pt x="2582" y="780"/>
                  </a:lnTo>
                  <a:lnTo>
                    <a:pt x="2752" y="780"/>
                  </a:lnTo>
                  <a:lnTo>
                    <a:pt x="2752" y="780"/>
                  </a:lnTo>
                  <a:lnTo>
                    <a:pt x="2996" y="780"/>
                  </a:lnTo>
                  <a:lnTo>
                    <a:pt x="3215" y="829"/>
                  </a:lnTo>
                  <a:lnTo>
                    <a:pt x="3386" y="878"/>
                  </a:lnTo>
                  <a:lnTo>
                    <a:pt x="3507" y="951"/>
                  </a:lnTo>
                  <a:lnTo>
                    <a:pt x="3507" y="951"/>
                  </a:lnTo>
                  <a:lnTo>
                    <a:pt x="3605" y="1024"/>
                  </a:lnTo>
                  <a:lnTo>
                    <a:pt x="3702" y="1048"/>
                  </a:lnTo>
                  <a:lnTo>
                    <a:pt x="3800" y="1024"/>
                  </a:lnTo>
                  <a:lnTo>
                    <a:pt x="3897" y="951"/>
                  </a:lnTo>
                  <a:lnTo>
                    <a:pt x="3897" y="951"/>
                  </a:lnTo>
                  <a:lnTo>
                    <a:pt x="3970" y="878"/>
                  </a:lnTo>
                  <a:lnTo>
                    <a:pt x="4092" y="829"/>
                  </a:lnTo>
                  <a:lnTo>
                    <a:pt x="4189" y="780"/>
                  </a:lnTo>
                  <a:lnTo>
                    <a:pt x="4262" y="780"/>
                  </a:lnTo>
                  <a:lnTo>
                    <a:pt x="4262" y="780"/>
                  </a:lnTo>
                  <a:lnTo>
                    <a:pt x="4384" y="731"/>
                  </a:lnTo>
                  <a:lnTo>
                    <a:pt x="4506" y="658"/>
                  </a:lnTo>
                  <a:lnTo>
                    <a:pt x="4676" y="537"/>
                  </a:lnTo>
                  <a:lnTo>
                    <a:pt x="4847" y="390"/>
                  </a:lnTo>
                  <a:lnTo>
                    <a:pt x="4847" y="390"/>
                  </a:lnTo>
                  <a:lnTo>
                    <a:pt x="5042" y="244"/>
                  </a:lnTo>
                  <a:lnTo>
                    <a:pt x="5285" y="123"/>
                  </a:lnTo>
                  <a:lnTo>
                    <a:pt x="5529" y="49"/>
                  </a:lnTo>
                  <a:lnTo>
                    <a:pt x="5797" y="1"/>
                  </a:lnTo>
                  <a:lnTo>
                    <a:pt x="5797" y="1"/>
                  </a:lnTo>
                  <a:lnTo>
                    <a:pt x="5894" y="25"/>
                  </a:lnTo>
                  <a:lnTo>
                    <a:pt x="5992" y="49"/>
                  </a:lnTo>
                  <a:lnTo>
                    <a:pt x="6040" y="74"/>
                  </a:lnTo>
                  <a:lnTo>
                    <a:pt x="6089" y="123"/>
                  </a:lnTo>
                  <a:lnTo>
                    <a:pt x="6089" y="171"/>
                  </a:lnTo>
                  <a:lnTo>
                    <a:pt x="6089" y="244"/>
                  </a:lnTo>
                  <a:lnTo>
                    <a:pt x="6040" y="317"/>
                  </a:lnTo>
                  <a:lnTo>
                    <a:pt x="5992" y="390"/>
                  </a:lnTo>
                  <a:lnTo>
                    <a:pt x="5992" y="390"/>
                  </a:lnTo>
                  <a:lnTo>
                    <a:pt x="5845" y="561"/>
                  </a:lnTo>
                  <a:lnTo>
                    <a:pt x="5772" y="707"/>
                  </a:lnTo>
                  <a:lnTo>
                    <a:pt x="5748" y="853"/>
                  </a:lnTo>
                  <a:lnTo>
                    <a:pt x="5772" y="926"/>
                  </a:lnTo>
                  <a:lnTo>
                    <a:pt x="5797" y="951"/>
                  </a:lnTo>
                  <a:lnTo>
                    <a:pt x="5797" y="951"/>
                  </a:lnTo>
                  <a:lnTo>
                    <a:pt x="5870" y="1048"/>
                  </a:lnTo>
                  <a:lnTo>
                    <a:pt x="5918" y="1145"/>
                  </a:lnTo>
                  <a:lnTo>
                    <a:pt x="5967" y="1243"/>
                  </a:lnTo>
                  <a:lnTo>
                    <a:pt x="5992" y="1340"/>
                  </a:lnTo>
                  <a:lnTo>
                    <a:pt x="5992" y="1340"/>
                  </a:lnTo>
                  <a:lnTo>
                    <a:pt x="5967" y="1438"/>
                  </a:lnTo>
                  <a:lnTo>
                    <a:pt x="5918" y="1535"/>
                  </a:lnTo>
                  <a:lnTo>
                    <a:pt x="5870" y="1633"/>
                  </a:lnTo>
                  <a:lnTo>
                    <a:pt x="5797" y="1730"/>
                  </a:lnTo>
                  <a:lnTo>
                    <a:pt x="5797" y="1730"/>
                  </a:lnTo>
                  <a:lnTo>
                    <a:pt x="5748" y="1754"/>
                  </a:lnTo>
                  <a:lnTo>
                    <a:pt x="5699" y="1754"/>
                  </a:lnTo>
                  <a:lnTo>
                    <a:pt x="5553" y="1754"/>
                  </a:lnTo>
                  <a:lnTo>
                    <a:pt x="5383" y="1657"/>
                  </a:lnTo>
                  <a:lnTo>
                    <a:pt x="5212" y="1535"/>
                  </a:lnTo>
                  <a:lnTo>
                    <a:pt x="5212" y="1535"/>
                  </a:lnTo>
                  <a:lnTo>
                    <a:pt x="5066" y="1389"/>
                  </a:lnTo>
                  <a:lnTo>
                    <a:pt x="4896" y="1316"/>
                  </a:lnTo>
                  <a:lnTo>
                    <a:pt x="4749" y="1292"/>
                  </a:lnTo>
                  <a:lnTo>
                    <a:pt x="4701" y="1316"/>
                  </a:lnTo>
                  <a:lnTo>
                    <a:pt x="4652" y="1340"/>
                  </a:lnTo>
                  <a:lnTo>
                    <a:pt x="4652" y="1340"/>
                  </a:lnTo>
                  <a:lnTo>
                    <a:pt x="4555" y="1413"/>
                  </a:lnTo>
                  <a:lnTo>
                    <a:pt x="4457" y="1486"/>
                  </a:lnTo>
                  <a:lnTo>
                    <a:pt x="4360" y="1511"/>
                  </a:lnTo>
                  <a:lnTo>
                    <a:pt x="4262" y="1535"/>
                  </a:lnTo>
                  <a:lnTo>
                    <a:pt x="4262" y="1535"/>
                  </a:lnTo>
                  <a:lnTo>
                    <a:pt x="4116" y="1559"/>
                  </a:lnTo>
                  <a:lnTo>
                    <a:pt x="4043" y="1584"/>
                  </a:lnTo>
                  <a:lnTo>
                    <a:pt x="3994" y="1633"/>
                  </a:lnTo>
                  <a:lnTo>
                    <a:pt x="3994" y="1633"/>
                  </a:lnTo>
                  <a:lnTo>
                    <a:pt x="3946" y="1657"/>
                  </a:lnTo>
                  <a:lnTo>
                    <a:pt x="3873" y="1681"/>
                  </a:lnTo>
                  <a:lnTo>
                    <a:pt x="3702" y="1730"/>
                  </a:lnTo>
                  <a:lnTo>
                    <a:pt x="3702" y="1730"/>
                  </a:lnTo>
                  <a:lnTo>
                    <a:pt x="3605" y="1730"/>
                  </a:lnTo>
                  <a:lnTo>
                    <a:pt x="3507" y="1779"/>
                  </a:lnTo>
                  <a:lnTo>
                    <a:pt x="3410" y="1827"/>
                  </a:lnTo>
                  <a:lnTo>
                    <a:pt x="3312" y="1900"/>
                  </a:lnTo>
                  <a:lnTo>
                    <a:pt x="3312" y="1900"/>
                  </a:lnTo>
                  <a:lnTo>
                    <a:pt x="3288" y="1949"/>
                  </a:lnTo>
                  <a:lnTo>
                    <a:pt x="3288" y="2022"/>
                  </a:lnTo>
                  <a:lnTo>
                    <a:pt x="3288" y="2144"/>
                  </a:lnTo>
                  <a:lnTo>
                    <a:pt x="3386" y="2314"/>
                  </a:lnTo>
                  <a:lnTo>
                    <a:pt x="3507" y="2485"/>
                  </a:lnTo>
                  <a:lnTo>
                    <a:pt x="3507" y="2485"/>
                  </a:lnTo>
                  <a:lnTo>
                    <a:pt x="3605" y="2558"/>
                  </a:lnTo>
                  <a:lnTo>
                    <a:pt x="3702" y="2582"/>
                  </a:lnTo>
                  <a:lnTo>
                    <a:pt x="3800" y="2607"/>
                  </a:lnTo>
                  <a:lnTo>
                    <a:pt x="3921" y="2607"/>
                  </a:lnTo>
                  <a:lnTo>
                    <a:pt x="4043" y="2582"/>
                  </a:lnTo>
                  <a:lnTo>
                    <a:pt x="4141" y="2534"/>
                  </a:lnTo>
                  <a:lnTo>
                    <a:pt x="4262" y="2461"/>
                  </a:lnTo>
                  <a:lnTo>
                    <a:pt x="4360" y="2388"/>
                  </a:lnTo>
                  <a:lnTo>
                    <a:pt x="4360" y="2388"/>
                  </a:lnTo>
                  <a:lnTo>
                    <a:pt x="4555" y="2193"/>
                  </a:lnTo>
                  <a:lnTo>
                    <a:pt x="4749" y="2047"/>
                  </a:lnTo>
                  <a:lnTo>
                    <a:pt x="4920" y="1949"/>
                  </a:lnTo>
                  <a:lnTo>
                    <a:pt x="5042" y="1900"/>
                  </a:lnTo>
                  <a:lnTo>
                    <a:pt x="5042" y="1900"/>
                  </a:lnTo>
                  <a:lnTo>
                    <a:pt x="5115" y="1925"/>
                  </a:lnTo>
                  <a:lnTo>
                    <a:pt x="5163" y="1974"/>
                  </a:lnTo>
                  <a:lnTo>
                    <a:pt x="5212" y="2022"/>
                  </a:lnTo>
                  <a:lnTo>
                    <a:pt x="5212" y="2095"/>
                  </a:lnTo>
                  <a:lnTo>
                    <a:pt x="5212" y="2095"/>
                  </a:lnTo>
                  <a:lnTo>
                    <a:pt x="5236" y="2168"/>
                  </a:lnTo>
                  <a:lnTo>
                    <a:pt x="5285" y="2241"/>
                  </a:lnTo>
                  <a:lnTo>
                    <a:pt x="5334" y="2266"/>
                  </a:lnTo>
                  <a:lnTo>
                    <a:pt x="5407" y="2290"/>
                  </a:lnTo>
                  <a:lnTo>
                    <a:pt x="5407" y="2290"/>
                  </a:lnTo>
                  <a:lnTo>
                    <a:pt x="5504" y="2314"/>
                  </a:lnTo>
                  <a:lnTo>
                    <a:pt x="5602" y="2339"/>
                  </a:lnTo>
                  <a:lnTo>
                    <a:pt x="5699" y="2412"/>
                  </a:lnTo>
                  <a:lnTo>
                    <a:pt x="5797" y="2485"/>
                  </a:lnTo>
                  <a:lnTo>
                    <a:pt x="5797" y="2485"/>
                  </a:lnTo>
                  <a:lnTo>
                    <a:pt x="5845" y="2558"/>
                  </a:lnTo>
                  <a:lnTo>
                    <a:pt x="5870" y="2680"/>
                  </a:lnTo>
                  <a:lnTo>
                    <a:pt x="5845" y="2777"/>
                  </a:lnTo>
                  <a:lnTo>
                    <a:pt x="5797" y="2850"/>
                  </a:lnTo>
                  <a:lnTo>
                    <a:pt x="5797" y="2850"/>
                  </a:lnTo>
                  <a:lnTo>
                    <a:pt x="5699" y="2923"/>
                  </a:lnTo>
                  <a:lnTo>
                    <a:pt x="5602" y="2996"/>
                  </a:lnTo>
                  <a:lnTo>
                    <a:pt x="5504" y="3045"/>
                  </a:lnTo>
                  <a:lnTo>
                    <a:pt x="5407" y="3045"/>
                  </a:lnTo>
                  <a:lnTo>
                    <a:pt x="5407" y="3045"/>
                  </a:lnTo>
                  <a:lnTo>
                    <a:pt x="5310" y="3069"/>
                  </a:lnTo>
                  <a:lnTo>
                    <a:pt x="5163" y="3167"/>
                  </a:lnTo>
                  <a:lnTo>
                    <a:pt x="4993" y="3289"/>
                  </a:lnTo>
                  <a:lnTo>
                    <a:pt x="4847" y="3435"/>
                  </a:lnTo>
                  <a:lnTo>
                    <a:pt x="4847" y="3435"/>
                  </a:lnTo>
                  <a:lnTo>
                    <a:pt x="4676" y="3581"/>
                  </a:lnTo>
                  <a:lnTo>
                    <a:pt x="4506" y="3703"/>
                  </a:lnTo>
                  <a:lnTo>
                    <a:pt x="4384" y="3776"/>
                  </a:lnTo>
                  <a:lnTo>
                    <a:pt x="4262" y="3800"/>
                  </a:lnTo>
                  <a:lnTo>
                    <a:pt x="4262" y="3800"/>
                  </a:lnTo>
                  <a:lnTo>
                    <a:pt x="4141" y="3849"/>
                  </a:lnTo>
                  <a:lnTo>
                    <a:pt x="3970" y="3971"/>
                  </a:lnTo>
                  <a:lnTo>
                    <a:pt x="3726" y="4165"/>
                  </a:lnTo>
                  <a:lnTo>
                    <a:pt x="3483" y="4409"/>
                  </a:lnTo>
                  <a:lnTo>
                    <a:pt x="3142" y="4750"/>
                  </a:lnTo>
                  <a:lnTo>
                    <a:pt x="3142" y="4750"/>
                  </a:lnTo>
                  <a:lnTo>
                    <a:pt x="3020" y="4847"/>
                  </a:lnTo>
                  <a:lnTo>
                    <a:pt x="2874" y="4969"/>
                  </a:lnTo>
                  <a:lnTo>
                    <a:pt x="2557" y="5164"/>
                  </a:lnTo>
                  <a:lnTo>
                    <a:pt x="2265" y="5286"/>
                  </a:lnTo>
                  <a:lnTo>
                    <a:pt x="2119" y="5310"/>
                  </a:lnTo>
                  <a:lnTo>
                    <a:pt x="1997" y="5335"/>
                  </a:lnTo>
                  <a:lnTo>
                    <a:pt x="1997" y="5335"/>
                  </a:lnTo>
                  <a:lnTo>
                    <a:pt x="1754" y="5335"/>
                  </a:lnTo>
                  <a:lnTo>
                    <a:pt x="1535" y="5383"/>
                  </a:lnTo>
                  <a:lnTo>
                    <a:pt x="1364" y="5456"/>
                  </a:lnTo>
                  <a:lnTo>
                    <a:pt x="1242" y="5529"/>
                  </a:lnTo>
                  <a:lnTo>
                    <a:pt x="1242" y="5529"/>
                  </a:lnTo>
                  <a:lnTo>
                    <a:pt x="1169" y="5602"/>
                  </a:lnTo>
                  <a:lnTo>
                    <a:pt x="1096" y="5700"/>
                  </a:lnTo>
                  <a:lnTo>
                    <a:pt x="1047" y="5797"/>
                  </a:lnTo>
                  <a:lnTo>
                    <a:pt x="1047" y="5895"/>
                  </a:lnTo>
                  <a:lnTo>
                    <a:pt x="1047" y="5895"/>
                  </a:lnTo>
                  <a:lnTo>
                    <a:pt x="1047" y="5992"/>
                  </a:lnTo>
                  <a:lnTo>
                    <a:pt x="1096" y="6090"/>
                  </a:lnTo>
                  <a:lnTo>
                    <a:pt x="1169" y="6187"/>
                  </a:lnTo>
                  <a:lnTo>
                    <a:pt x="1242" y="6284"/>
                  </a:lnTo>
                  <a:lnTo>
                    <a:pt x="1242" y="6284"/>
                  </a:lnTo>
                  <a:lnTo>
                    <a:pt x="1315" y="6357"/>
                  </a:lnTo>
                  <a:lnTo>
                    <a:pt x="1413" y="6406"/>
                  </a:lnTo>
                  <a:lnTo>
                    <a:pt x="1535" y="6455"/>
                  </a:lnTo>
                  <a:lnTo>
                    <a:pt x="1608" y="6455"/>
                  </a:lnTo>
                  <a:lnTo>
                    <a:pt x="1608" y="6455"/>
                  </a:lnTo>
                  <a:lnTo>
                    <a:pt x="1729" y="6504"/>
                  </a:lnTo>
                  <a:lnTo>
                    <a:pt x="1876" y="6601"/>
                  </a:lnTo>
                  <a:lnTo>
                    <a:pt x="2070" y="6747"/>
                  </a:lnTo>
                  <a:lnTo>
                    <a:pt x="2290" y="6942"/>
                  </a:lnTo>
                  <a:lnTo>
                    <a:pt x="2290" y="6942"/>
                  </a:lnTo>
                  <a:lnTo>
                    <a:pt x="2484" y="7137"/>
                  </a:lnTo>
                  <a:lnTo>
                    <a:pt x="2679" y="7283"/>
                  </a:lnTo>
                  <a:lnTo>
                    <a:pt x="2825" y="7380"/>
                  </a:lnTo>
                  <a:lnTo>
                    <a:pt x="2947" y="7405"/>
                  </a:lnTo>
                  <a:lnTo>
                    <a:pt x="2947" y="7405"/>
                  </a:lnTo>
                  <a:lnTo>
                    <a:pt x="3093" y="7380"/>
                  </a:lnTo>
                  <a:lnTo>
                    <a:pt x="3166" y="7356"/>
                  </a:lnTo>
                  <a:lnTo>
                    <a:pt x="3239" y="7332"/>
                  </a:lnTo>
                  <a:lnTo>
                    <a:pt x="3239" y="7332"/>
                  </a:lnTo>
                  <a:lnTo>
                    <a:pt x="3288" y="7283"/>
                  </a:lnTo>
                  <a:lnTo>
                    <a:pt x="3410" y="7259"/>
                  </a:lnTo>
                  <a:lnTo>
                    <a:pt x="3556" y="7234"/>
                  </a:lnTo>
                  <a:lnTo>
                    <a:pt x="3702" y="7234"/>
                  </a:lnTo>
                  <a:lnTo>
                    <a:pt x="3702" y="7234"/>
                  </a:lnTo>
                  <a:lnTo>
                    <a:pt x="3873" y="7234"/>
                  </a:lnTo>
                  <a:lnTo>
                    <a:pt x="4019" y="7283"/>
                  </a:lnTo>
                  <a:lnTo>
                    <a:pt x="4165" y="7332"/>
                  </a:lnTo>
                  <a:lnTo>
                    <a:pt x="4262" y="7429"/>
                  </a:lnTo>
                  <a:lnTo>
                    <a:pt x="4262" y="7429"/>
                  </a:lnTo>
                  <a:lnTo>
                    <a:pt x="4360" y="7502"/>
                  </a:lnTo>
                  <a:lnTo>
                    <a:pt x="4457" y="7551"/>
                  </a:lnTo>
                  <a:lnTo>
                    <a:pt x="4555" y="7600"/>
                  </a:lnTo>
                  <a:lnTo>
                    <a:pt x="4652" y="7600"/>
                  </a:lnTo>
                  <a:lnTo>
                    <a:pt x="4652" y="7600"/>
                  </a:lnTo>
                  <a:lnTo>
                    <a:pt x="4749" y="7648"/>
                  </a:lnTo>
                  <a:lnTo>
                    <a:pt x="4896" y="7721"/>
                  </a:lnTo>
                  <a:lnTo>
                    <a:pt x="5066" y="7843"/>
                  </a:lnTo>
                  <a:lnTo>
                    <a:pt x="5212" y="7989"/>
                  </a:lnTo>
                  <a:lnTo>
                    <a:pt x="5212" y="7989"/>
                  </a:lnTo>
                  <a:lnTo>
                    <a:pt x="5383" y="8135"/>
                  </a:lnTo>
                  <a:lnTo>
                    <a:pt x="5553" y="8257"/>
                  </a:lnTo>
                  <a:lnTo>
                    <a:pt x="5699" y="8330"/>
                  </a:lnTo>
                  <a:lnTo>
                    <a:pt x="5797" y="8355"/>
                  </a:lnTo>
                  <a:lnTo>
                    <a:pt x="5797" y="8355"/>
                  </a:lnTo>
                  <a:lnTo>
                    <a:pt x="5870" y="8379"/>
                  </a:lnTo>
                  <a:lnTo>
                    <a:pt x="5992" y="8428"/>
                  </a:lnTo>
                  <a:lnTo>
                    <a:pt x="6089" y="8476"/>
                  </a:lnTo>
                  <a:lnTo>
                    <a:pt x="6162" y="8549"/>
                  </a:lnTo>
                  <a:lnTo>
                    <a:pt x="6162" y="8549"/>
                  </a:lnTo>
                  <a:lnTo>
                    <a:pt x="6259" y="8622"/>
                  </a:lnTo>
                  <a:lnTo>
                    <a:pt x="6357" y="8695"/>
                  </a:lnTo>
                  <a:lnTo>
                    <a:pt x="6454" y="8720"/>
                  </a:lnTo>
                  <a:lnTo>
                    <a:pt x="6552" y="8744"/>
                  </a:lnTo>
                  <a:lnTo>
                    <a:pt x="6552" y="8744"/>
                  </a:lnTo>
                  <a:lnTo>
                    <a:pt x="6649" y="8769"/>
                  </a:lnTo>
                  <a:lnTo>
                    <a:pt x="6747" y="8793"/>
                  </a:lnTo>
                  <a:lnTo>
                    <a:pt x="6844" y="8866"/>
                  </a:lnTo>
                  <a:lnTo>
                    <a:pt x="6941" y="8939"/>
                  </a:lnTo>
                  <a:lnTo>
                    <a:pt x="6941" y="8939"/>
                  </a:lnTo>
                  <a:lnTo>
                    <a:pt x="7014" y="9036"/>
                  </a:lnTo>
                  <a:lnTo>
                    <a:pt x="7063" y="9134"/>
                  </a:lnTo>
                  <a:lnTo>
                    <a:pt x="7112" y="9231"/>
                  </a:lnTo>
                  <a:lnTo>
                    <a:pt x="7112" y="9304"/>
                  </a:lnTo>
                  <a:lnTo>
                    <a:pt x="7112" y="9304"/>
                  </a:lnTo>
                  <a:lnTo>
                    <a:pt x="7112" y="9402"/>
                  </a:lnTo>
                  <a:lnTo>
                    <a:pt x="7063" y="9499"/>
                  </a:lnTo>
                  <a:lnTo>
                    <a:pt x="7014" y="9597"/>
                  </a:lnTo>
                  <a:lnTo>
                    <a:pt x="6941" y="9694"/>
                  </a:lnTo>
                  <a:lnTo>
                    <a:pt x="6941" y="9694"/>
                  </a:lnTo>
                  <a:lnTo>
                    <a:pt x="6868" y="9791"/>
                  </a:lnTo>
                  <a:lnTo>
                    <a:pt x="6795" y="9889"/>
                  </a:lnTo>
                  <a:lnTo>
                    <a:pt x="6747" y="9986"/>
                  </a:lnTo>
                  <a:lnTo>
                    <a:pt x="6747" y="10084"/>
                  </a:lnTo>
                  <a:lnTo>
                    <a:pt x="6747" y="10084"/>
                  </a:lnTo>
                  <a:lnTo>
                    <a:pt x="6722" y="10181"/>
                  </a:lnTo>
                  <a:lnTo>
                    <a:pt x="6625" y="10327"/>
                  </a:lnTo>
                  <a:lnTo>
                    <a:pt x="6503" y="10473"/>
                  </a:lnTo>
                  <a:lnTo>
                    <a:pt x="6357" y="10644"/>
                  </a:lnTo>
                  <a:lnTo>
                    <a:pt x="6357" y="10644"/>
                  </a:lnTo>
                  <a:lnTo>
                    <a:pt x="6211" y="10814"/>
                  </a:lnTo>
                  <a:lnTo>
                    <a:pt x="6089" y="10961"/>
                  </a:lnTo>
                  <a:lnTo>
                    <a:pt x="6016" y="11107"/>
                  </a:lnTo>
                  <a:lnTo>
                    <a:pt x="5992" y="11204"/>
                  </a:lnTo>
                  <a:lnTo>
                    <a:pt x="5992" y="11204"/>
                  </a:lnTo>
                  <a:lnTo>
                    <a:pt x="5943" y="11326"/>
                  </a:lnTo>
                  <a:lnTo>
                    <a:pt x="5870" y="11472"/>
                  </a:lnTo>
                  <a:lnTo>
                    <a:pt x="5748" y="11618"/>
                  </a:lnTo>
                  <a:lnTo>
                    <a:pt x="5602" y="11789"/>
                  </a:lnTo>
                  <a:lnTo>
                    <a:pt x="5602" y="11789"/>
                  </a:lnTo>
                  <a:lnTo>
                    <a:pt x="5456" y="11935"/>
                  </a:lnTo>
                  <a:lnTo>
                    <a:pt x="5334" y="12105"/>
                  </a:lnTo>
                  <a:lnTo>
                    <a:pt x="5261" y="12251"/>
                  </a:lnTo>
                  <a:lnTo>
                    <a:pt x="5212" y="12349"/>
                  </a:lnTo>
                  <a:lnTo>
                    <a:pt x="5212" y="12349"/>
                  </a:lnTo>
                  <a:lnTo>
                    <a:pt x="5188" y="12446"/>
                  </a:lnTo>
                  <a:lnTo>
                    <a:pt x="5139" y="12568"/>
                  </a:lnTo>
                  <a:lnTo>
                    <a:pt x="5042" y="12714"/>
                  </a:lnTo>
                  <a:lnTo>
                    <a:pt x="4944" y="12836"/>
                  </a:lnTo>
                  <a:lnTo>
                    <a:pt x="4944" y="12836"/>
                  </a:lnTo>
                  <a:lnTo>
                    <a:pt x="4822" y="12958"/>
                  </a:lnTo>
                  <a:lnTo>
                    <a:pt x="4725" y="13079"/>
                  </a:lnTo>
                  <a:lnTo>
                    <a:pt x="4676" y="13201"/>
                  </a:lnTo>
                  <a:lnTo>
                    <a:pt x="4652" y="13299"/>
                  </a:lnTo>
                  <a:lnTo>
                    <a:pt x="4652" y="13299"/>
                  </a:lnTo>
                  <a:lnTo>
                    <a:pt x="4676" y="13469"/>
                  </a:lnTo>
                  <a:lnTo>
                    <a:pt x="4701" y="13542"/>
                  </a:lnTo>
                  <a:lnTo>
                    <a:pt x="4749" y="13591"/>
                  </a:lnTo>
                  <a:lnTo>
                    <a:pt x="4749" y="13591"/>
                  </a:lnTo>
                  <a:lnTo>
                    <a:pt x="4774" y="13640"/>
                  </a:lnTo>
                  <a:lnTo>
                    <a:pt x="4822" y="13713"/>
                  </a:lnTo>
                  <a:lnTo>
                    <a:pt x="4847" y="13883"/>
                  </a:lnTo>
                  <a:lnTo>
                    <a:pt x="4847" y="13883"/>
                  </a:lnTo>
                  <a:lnTo>
                    <a:pt x="4822" y="13956"/>
                  </a:lnTo>
                  <a:lnTo>
                    <a:pt x="4774" y="14005"/>
                  </a:lnTo>
                  <a:lnTo>
                    <a:pt x="4725" y="14054"/>
                  </a:lnTo>
                  <a:lnTo>
                    <a:pt x="4652" y="14054"/>
                  </a:lnTo>
                  <a:lnTo>
                    <a:pt x="4652" y="14054"/>
                  </a:lnTo>
                  <a:lnTo>
                    <a:pt x="4555" y="14054"/>
                  </a:lnTo>
                  <a:lnTo>
                    <a:pt x="4457" y="14005"/>
                  </a:lnTo>
                  <a:lnTo>
                    <a:pt x="4360" y="13956"/>
                  </a:lnTo>
                  <a:lnTo>
                    <a:pt x="4262" y="13883"/>
                  </a:lnTo>
                  <a:lnTo>
                    <a:pt x="4262" y="13883"/>
                  </a:lnTo>
                  <a:lnTo>
                    <a:pt x="4189" y="13761"/>
                  </a:lnTo>
                  <a:lnTo>
                    <a:pt x="4141" y="13615"/>
                  </a:lnTo>
                  <a:lnTo>
                    <a:pt x="4092" y="13469"/>
                  </a:lnTo>
                  <a:lnTo>
                    <a:pt x="4092" y="13299"/>
                  </a:lnTo>
                  <a:lnTo>
                    <a:pt x="4092" y="13299"/>
                  </a:lnTo>
                  <a:lnTo>
                    <a:pt x="4067" y="13152"/>
                  </a:lnTo>
                  <a:lnTo>
                    <a:pt x="4019" y="12982"/>
                  </a:lnTo>
                  <a:lnTo>
                    <a:pt x="3970" y="12836"/>
                  </a:lnTo>
                  <a:lnTo>
                    <a:pt x="3897" y="12738"/>
                  </a:lnTo>
                  <a:lnTo>
                    <a:pt x="3897" y="12738"/>
                  </a:lnTo>
                  <a:lnTo>
                    <a:pt x="3848" y="12690"/>
                  </a:lnTo>
                  <a:lnTo>
                    <a:pt x="3824" y="12592"/>
                  </a:lnTo>
                  <a:lnTo>
                    <a:pt x="3751" y="12349"/>
                  </a:lnTo>
                  <a:lnTo>
                    <a:pt x="3726" y="12056"/>
                  </a:lnTo>
                  <a:lnTo>
                    <a:pt x="3702" y="11716"/>
                  </a:lnTo>
                  <a:lnTo>
                    <a:pt x="3702" y="11472"/>
                  </a:lnTo>
                  <a:lnTo>
                    <a:pt x="3702" y="11472"/>
                  </a:lnTo>
                  <a:lnTo>
                    <a:pt x="3702" y="11301"/>
                  </a:lnTo>
                  <a:lnTo>
                    <a:pt x="3653" y="11107"/>
                  </a:lnTo>
                  <a:lnTo>
                    <a:pt x="3629" y="10936"/>
                  </a:lnTo>
                  <a:lnTo>
                    <a:pt x="3556" y="10741"/>
                  </a:lnTo>
                  <a:lnTo>
                    <a:pt x="3483" y="10571"/>
                  </a:lnTo>
                  <a:lnTo>
                    <a:pt x="3410" y="10425"/>
                  </a:lnTo>
                  <a:lnTo>
                    <a:pt x="3312" y="10279"/>
                  </a:lnTo>
                  <a:lnTo>
                    <a:pt x="3239" y="10181"/>
                  </a:lnTo>
                  <a:lnTo>
                    <a:pt x="3239" y="10181"/>
                  </a:lnTo>
                  <a:lnTo>
                    <a:pt x="3045" y="9962"/>
                  </a:lnTo>
                  <a:lnTo>
                    <a:pt x="2898" y="9767"/>
                  </a:lnTo>
                  <a:lnTo>
                    <a:pt x="2801" y="9621"/>
                  </a:lnTo>
                  <a:lnTo>
                    <a:pt x="2752" y="9499"/>
                  </a:lnTo>
                  <a:lnTo>
                    <a:pt x="2752" y="9499"/>
                  </a:lnTo>
                  <a:lnTo>
                    <a:pt x="2728" y="9353"/>
                  </a:lnTo>
                  <a:lnTo>
                    <a:pt x="2704" y="9280"/>
                  </a:lnTo>
                  <a:lnTo>
                    <a:pt x="2655" y="9231"/>
                  </a:lnTo>
                  <a:lnTo>
                    <a:pt x="2655" y="9231"/>
                  </a:lnTo>
                  <a:lnTo>
                    <a:pt x="2631" y="9158"/>
                  </a:lnTo>
                  <a:lnTo>
                    <a:pt x="2582" y="9036"/>
                  </a:lnTo>
                  <a:lnTo>
                    <a:pt x="2582" y="8890"/>
                  </a:lnTo>
                  <a:lnTo>
                    <a:pt x="2557" y="8744"/>
                  </a:lnTo>
                  <a:lnTo>
                    <a:pt x="2557" y="8744"/>
                  </a:lnTo>
                  <a:lnTo>
                    <a:pt x="2582" y="8598"/>
                  </a:lnTo>
                  <a:lnTo>
                    <a:pt x="2582" y="8452"/>
                  </a:lnTo>
                  <a:lnTo>
                    <a:pt x="2631" y="8330"/>
                  </a:lnTo>
                  <a:lnTo>
                    <a:pt x="2655" y="8281"/>
                  </a:lnTo>
                  <a:lnTo>
                    <a:pt x="2655" y="8281"/>
                  </a:lnTo>
                  <a:lnTo>
                    <a:pt x="2704" y="8208"/>
                  </a:lnTo>
                  <a:lnTo>
                    <a:pt x="2728" y="8160"/>
                  </a:lnTo>
                  <a:lnTo>
                    <a:pt x="2752" y="7989"/>
                  </a:lnTo>
                  <a:lnTo>
                    <a:pt x="2752" y="7989"/>
                  </a:lnTo>
                  <a:lnTo>
                    <a:pt x="2728" y="7819"/>
                  </a:lnTo>
                  <a:lnTo>
                    <a:pt x="2704" y="7746"/>
                  </a:lnTo>
                  <a:lnTo>
                    <a:pt x="2655" y="7697"/>
                  </a:lnTo>
                  <a:lnTo>
                    <a:pt x="2655" y="7697"/>
                  </a:lnTo>
                  <a:lnTo>
                    <a:pt x="2606" y="7673"/>
                  </a:lnTo>
                  <a:lnTo>
                    <a:pt x="2533" y="7624"/>
                  </a:lnTo>
                  <a:lnTo>
                    <a:pt x="2363" y="7600"/>
                  </a:lnTo>
                  <a:lnTo>
                    <a:pt x="2363" y="7600"/>
                  </a:lnTo>
                  <a:lnTo>
                    <a:pt x="2265" y="7575"/>
                  </a:lnTo>
                  <a:lnTo>
                    <a:pt x="2119" y="7502"/>
                  </a:lnTo>
                  <a:lnTo>
                    <a:pt x="1973" y="7380"/>
                  </a:lnTo>
                  <a:lnTo>
                    <a:pt x="1802" y="7234"/>
                  </a:lnTo>
                  <a:lnTo>
                    <a:pt x="1802" y="7234"/>
                  </a:lnTo>
                  <a:lnTo>
                    <a:pt x="1632" y="7088"/>
                  </a:lnTo>
                  <a:lnTo>
                    <a:pt x="1486" y="6966"/>
                  </a:lnTo>
                  <a:lnTo>
                    <a:pt x="1340" y="6869"/>
                  </a:lnTo>
                  <a:lnTo>
                    <a:pt x="1242" y="6845"/>
                  </a:lnTo>
                  <a:lnTo>
                    <a:pt x="1242" y="6845"/>
                  </a:lnTo>
                  <a:lnTo>
                    <a:pt x="1121" y="6796"/>
                  </a:lnTo>
                  <a:lnTo>
                    <a:pt x="926" y="6674"/>
                  </a:lnTo>
                  <a:lnTo>
                    <a:pt x="706" y="6504"/>
                  </a:lnTo>
                  <a:lnTo>
                    <a:pt x="463" y="6284"/>
                  </a:lnTo>
                  <a:lnTo>
                    <a:pt x="463" y="6284"/>
                  </a:lnTo>
                  <a:lnTo>
                    <a:pt x="171" y="5919"/>
                  </a:lnTo>
                  <a:lnTo>
                    <a:pt x="0" y="5700"/>
                  </a:lnTo>
                  <a:lnTo>
                    <a:pt x="0" y="5700"/>
                  </a:lnTo>
                  <a:lnTo>
                    <a:pt x="0" y="5724"/>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 name="Shape 757"/>
            <p:cNvSpPr/>
            <p:nvPr/>
          </p:nvSpPr>
          <p:spPr>
            <a:xfrm>
              <a:off x="6128575" y="3695900"/>
              <a:ext cx="86475" cy="47525"/>
            </a:xfrm>
            <a:custGeom>
              <a:avLst/>
              <a:gdLst/>
              <a:ahLst/>
              <a:cxnLst/>
              <a:rect l="0" t="0" r="0" b="0"/>
              <a:pathLst>
                <a:path w="3459" h="1901" fill="none" extrusionOk="0">
                  <a:moveTo>
                    <a:pt x="2022" y="1340"/>
                  </a:moveTo>
                  <a:lnTo>
                    <a:pt x="2022" y="1340"/>
                  </a:lnTo>
                  <a:lnTo>
                    <a:pt x="1924" y="1413"/>
                  </a:lnTo>
                  <a:lnTo>
                    <a:pt x="1827" y="1486"/>
                  </a:lnTo>
                  <a:lnTo>
                    <a:pt x="1729" y="1511"/>
                  </a:lnTo>
                  <a:lnTo>
                    <a:pt x="1632" y="1535"/>
                  </a:lnTo>
                  <a:lnTo>
                    <a:pt x="1632" y="1535"/>
                  </a:lnTo>
                  <a:lnTo>
                    <a:pt x="1559" y="1535"/>
                  </a:lnTo>
                  <a:lnTo>
                    <a:pt x="1461" y="1584"/>
                  </a:lnTo>
                  <a:lnTo>
                    <a:pt x="1340" y="1657"/>
                  </a:lnTo>
                  <a:lnTo>
                    <a:pt x="1267" y="1730"/>
                  </a:lnTo>
                  <a:lnTo>
                    <a:pt x="1267" y="1730"/>
                  </a:lnTo>
                  <a:lnTo>
                    <a:pt x="1169" y="1803"/>
                  </a:lnTo>
                  <a:lnTo>
                    <a:pt x="1072" y="1852"/>
                  </a:lnTo>
                  <a:lnTo>
                    <a:pt x="974" y="1900"/>
                  </a:lnTo>
                  <a:lnTo>
                    <a:pt x="877" y="1900"/>
                  </a:lnTo>
                  <a:lnTo>
                    <a:pt x="877" y="1900"/>
                  </a:lnTo>
                  <a:lnTo>
                    <a:pt x="779" y="1900"/>
                  </a:lnTo>
                  <a:lnTo>
                    <a:pt x="682" y="1852"/>
                  </a:lnTo>
                  <a:lnTo>
                    <a:pt x="585" y="1803"/>
                  </a:lnTo>
                  <a:lnTo>
                    <a:pt x="512" y="1730"/>
                  </a:lnTo>
                  <a:lnTo>
                    <a:pt x="512" y="1730"/>
                  </a:lnTo>
                  <a:lnTo>
                    <a:pt x="438" y="1633"/>
                  </a:lnTo>
                  <a:lnTo>
                    <a:pt x="414" y="1535"/>
                  </a:lnTo>
                  <a:lnTo>
                    <a:pt x="438" y="1438"/>
                  </a:lnTo>
                  <a:lnTo>
                    <a:pt x="512" y="1340"/>
                  </a:lnTo>
                  <a:lnTo>
                    <a:pt x="512" y="1340"/>
                  </a:lnTo>
                  <a:lnTo>
                    <a:pt x="585" y="1243"/>
                  </a:lnTo>
                  <a:lnTo>
                    <a:pt x="633" y="1145"/>
                  </a:lnTo>
                  <a:lnTo>
                    <a:pt x="682" y="1048"/>
                  </a:lnTo>
                  <a:lnTo>
                    <a:pt x="682" y="951"/>
                  </a:lnTo>
                  <a:lnTo>
                    <a:pt x="682" y="951"/>
                  </a:lnTo>
                  <a:lnTo>
                    <a:pt x="658" y="804"/>
                  </a:lnTo>
                  <a:lnTo>
                    <a:pt x="633" y="731"/>
                  </a:lnTo>
                  <a:lnTo>
                    <a:pt x="585" y="683"/>
                  </a:lnTo>
                  <a:lnTo>
                    <a:pt x="585" y="683"/>
                  </a:lnTo>
                  <a:lnTo>
                    <a:pt x="536" y="634"/>
                  </a:lnTo>
                  <a:lnTo>
                    <a:pt x="463" y="610"/>
                  </a:lnTo>
                  <a:lnTo>
                    <a:pt x="317" y="585"/>
                  </a:lnTo>
                  <a:lnTo>
                    <a:pt x="317" y="585"/>
                  </a:lnTo>
                  <a:lnTo>
                    <a:pt x="146" y="561"/>
                  </a:lnTo>
                  <a:lnTo>
                    <a:pt x="73" y="512"/>
                  </a:lnTo>
                  <a:lnTo>
                    <a:pt x="24" y="488"/>
                  </a:lnTo>
                  <a:lnTo>
                    <a:pt x="24" y="488"/>
                  </a:lnTo>
                  <a:lnTo>
                    <a:pt x="0" y="439"/>
                  </a:lnTo>
                  <a:lnTo>
                    <a:pt x="24" y="366"/>
                  </a:lnTo>
                  <a:lnTo>
                    <a:pt x="49" y="293"/>
                  </a:lnTo>
                  <a:lnTo>
                    <a:pt x="122" y="196"/>
                  </a:lnTo>
                  <a:lnTo>
                    <a:pt x="122" y="196"/>
                  </a:lnTo>
                  <a:lnTo>
                    <a:pt x="171" y="171"/>
                  </a:lnTo>
                  <a:lnTo>
                    <a:pt x="268" y="123"/>
                  </a:lnTo>
                  <a:lnTo>
                    <a:pt x="512" y="74"/>
                  </a:lnTo>
                  <a:lnTo>
                    <a:pt x="804" y="25"/>
                  </a:lnTo>
                  <a:lnTo>
                    <a:pt x="1145" y="1"/>
                  </a:lnTo>
                  <a:lnTo>
                    <a:pt x="2509" y="1"/>
                  </a:lnTo>
                  <a:lnTo>
                    <a:pt x="2509" y="1"/>
                  </a:lnTo>
                  <a:lnTo>
                    <a:pt x="2850" y="25"/>
                  </a:lnTo>
                  <a:lnTo>
                    <a:pt x="3142" y="49"/>
                  </a:lnTo>
                  <a:lnTo>
                    <a:pt x="3337" y="74"/>
                  </a:lnTo>
                  <a:lnTo>
                    <a:pt x="3434" y="98"/>
                  </a:lnTo>
                  <a:lnTo>
                    <a:pt x="3434" y="98"/>
                  </a:lnTo>
                  <a:lnTo>
                    <a:pt x="3458" y="123"/>
                  </a:lnTo>
                  <a:lnTo>
                    <a:pt x="3434" y="171"/>
                  </a:lnTo>
                  <a:lnTo>
                    <a:pt x="3361" y="317"/>
                  </a:lnTo>
                  <a:lnTo>
                    <a:pt x="3239" y="488"/>
                  </a:lnTo>
                  <a:lnTo>
                    <a:pt x="3069" y="683"/>
                  </a:lnTo>
                  <a:lnTo>
                    <a:pt x="3069" y="683"/>
                  </a:lnTo>
                  <a:lnTo>
                    <a:pt x="2874" y="853"/>
                  </a:lnTo>
                  <a:lnTo>
                    <a:pt x="2679" y="999"/>
                  </a:lnTo>
                  <a:lnTo>
                    <a:pt x="2509" y="1121"/>
                  </a:lnTo>
                  <a:lnTo>
                    <a:pt x="2411" y="1145"/>
                  </a:lnTo>
                  <a:lnTo>
                    <a:pt x="2411" y="1145"/>
                  </a:lnTo>
                  <a:lnTo>
                    <a:pt x="2314" y="1170"/>
                  </a:lnTo>
                  <a:lnTo>
                    <a:pt x="2216" y="1194"/>
                  </a:lnTo>
                  <a:lnTo>
                    <a:pt x="2119" y="1267"/>
                  </a:lnTo>
                  <a:lnTo>
                    <a:pt x="2022" y="1340"/>
                  </a:lnTo>
                  <a:lnTo>
                    <a:pt x="2022" y="134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 name="Shape 758"/>
            <p:cNvSpPr/>
            <p:nvPr/>
          </p:nvSpPr>
          <p:spPr>
            <a:xfrm>
              <a:off x="6357500" y="3940075"/>
              <a:ext cx="18900" cy="34725"/>
            </a:xfrm>
            <a:custGeom>
              <a:avLst/>
              <a:gdLst/>
              <a:ahLst/>
              <a:cxnLst/>
              <a:rect l="0" t="0" r="0" b="0"/>
              <a:pathLst>
                <a:path w="756" h="1389" fill="none" extrusionOk="0">
                  <a:moveTo>
                    <a:pt x="585" y="682"/>
                  </a:moveTo>
                  <a:lnTo>
                    <a:pt x="585" y="682"/>
                  </a:lnTo>
                  <a:lnTo>
                    <a:pt x="512" y="779"/>
                  </a:lnTo>
                  <a:lnTo>
                    <a:pt x="439" y="877"/>
                  </a:lnTo>
                  <a:lnTo>
                    <a:pt x="390" y="974"/>
                  </a:lnTo>
                  <a:lnTo>
                    <a:pt x="390" y="1072"/>
                  </a:lnTo>
                  <a:lnTo>
                    <a:pt x="390" y="1072"/>
                  </a:lnTo>
                  <a:lnTo>
                    <a:pt x="366" y="1218"/>
                  </a:lnTo>
                  <a:lnTo>
                    <a:pt x="317" y="1291"/>
                  </a:lnTo>
                  <a:lnTo>
                    <a:pt x="293" y="1364"/>
                  </a:lnTo>
                  <a:lnTo>
                    <a:pt x="293" y="1364"/>
                  </a:lnTo>
                  <a:lnTo>
                    <a:pt x="244" y="1388"/>
                  </a:lnTo>
                  <a:lnTo>
                    <a:pt x="195" y="1388"/>
                  </a:lnTo>
                  <a:lnTo>
                    <a:pt x="147" y="1388"/>
                  </a:lnTo>
                  <a:lnTo>
                    <a:pt x="98" y="1364"/>
                  </a:lnTo>
                  <a:lnTo>
                    <a:pt x="98" y="1364"/>
                  </a:lnTo>
                  <a:lnTo>
                    <a:pt x="74" y="1291"/>
                  </a:lnTo>
                  <a:lnTo>
                    <a:pt x="25" y="1169"/>
                  </a:lnTo>
                  <a:lnTo>
                    <a:pt x="25" y="1023"/>
                  </a:lnTo>
                  <a:lnTo>
                    <a:pt x="1" y="877"/>
                  </a:lnTo>
                  <a:lnTo>
                    <a:pt x="1" y="877"/>
                  </a:lnTo>
                  <a:lnTo>
                    <a:pt x="25" y="706"/>
                  </a:lnTo>
                  <a:lnTo>
                    <a:pt x="98" y="536"/>
                  </a:lnTo>
                  <a:lnTo>
                    <a:pt x="171" y="365"/>
                  </a:lnTo>
                  <a:lnTo>
                    <a:pt x="293" y="219"/>
                  </a:lnTo>
                  <a:lnTo>
                    <a:pt x="293" y="219"/>
                  </a:lnTo>
                  <a:lnTo>
                    <a:pt x="415" y="122"/>
                  </a:lnTo>
                  <a:lnTo>
                    <a:pt x="512" y="49"/>
                  </a:lnTo>
                  <a:lnTo>
                    <a:pt x="609" y="0"/>
                  </a:lnTo>
                  <a:lnTo>
                    <a:pt x="682" y="24"/>
                  </a:lnTo>
                  <a:lnTo>
                    <a:pt x="682" y="24"/>
                  </a:lnTo>
                  <a:lnTo>
                    <a:pt x="707" y="73"/>
                  </a:lnTo>
                  <a:lnTo>
                    <a:pt x="731" y="146"/>
                  </a:lnTo>
                  <a:lnTo>
                    <a:pt x="756" y="317"/>
                  </a:lnTo>
                  <a:lnTo>
                    <a:pt x="756" y="317"/>
                  </a:lnTo>
                  <a:lnTo>
                    <a:pt x="756" y="390"/>
                  </a:lnTo>
                  <a:lnTo>
                    <a:pt x="707" y="487"/>
                  </a:lnTo>
                  <a:lnTo>
                    <a:pt x="658" y="609"/>
                  </a:lnTo>
                  <a:lnTo>
                    <a:pt x="585" y="682"/>
                  </a:lnTo>
                  <a:lnTo>
                    <a:pt x="585" y="682"/>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6" name="Shape 759"/>
            <p:cNvSpPr/>
            <p:nvPr/>
          </p:nvSpPr>
          <p:spPr>
            <a:xfrm>
              <a:off x="6202850" y="3720875"/>
              <a:ext cx="204000" cy="278875"/>
            </a:xfrm>
            <a:custGeom>
              <a:avLst/>
              <a:gdLst/>
              <a:ahLst/>
              <a:cxnLst/>
              <a:rect l="0" t="0" r="0" b="0"/>
              <a:pathLst>
                <a:path w="8160" h="11155" fill="none" extrusionOk="0">
                  <a:moveTo>
                    <a:pt x="8159" y="4774"/>
                  </a:moveTo>
                  <a:lnTo>
                    <a:pt x="8159" y="4774"/>
                  </a:lnTo>
                  <a:lnTo>
                    <a:pt x="7599" y="4701"/>
                  </a:lnTo>
                  <a:lnTo>
                    <a:pt x="7283" y="4652"/>
                  </a:lnTo>
                  <a:lnTo>
                    <a:pt x="7136" y="4603"/>
                  </a:lnTo>
                  <a:lnTo>
                    <a:pt x="7136" y="4603"/>
                  </a:lnTo>
                  <a:lnTo>
                    <a:pt x="7088" y="4579"/>
                  </a:lnTo>
                  <a:lnTo>
                    <a:pt x="7015" y="4555"/>
                  </a:lnTo>
                  <a:lnTo>
                    <a:pt x="6844" y="4530"/>
                  </a:lnTo>
                  <a:lnTo>
                    <a:pt x="6844" y="4530"/>
                  </a:lnTo>
                  <a:lnTo>
                    <a:pt x="6747" y="4506"/>
                  </a:lnTo>
                  <a:lnTo>
                    <a:pt x="6649" y="4457"/>
                  </a:lnTo>
                  <a:lnTo>
                    <a:pt x="6552" y="4409"/>
                  </a:lnTo>
                  <a:lnTo>
                    <a:pt x="6454" y="4336"/>
                  </a:lnTo>
                  <a:lnTo>
                    <a:pt x="6454" y="4336"/>
                  </a:lnTo>
                  <a:lnTo>
                    <a:pt x="6381" y="4262"/>
                  </a:lnTo>
                  <a:lnTo>
                    <a:pt x="6308" y="4214"/>
                  </a:lnTo>
                  <a:lnTo>
                    <a:pt x="6235" y="4214"/>
                  </a:lnTo>
                  <a:lnTo>
                    <a:pt x="6187" y="4238"/>
                  </a:lnTo>
                  <a:lnTo>
                    <a:pt x="6187" y="4238"/>
                  </a:lnTo>
                  <a:lnTo>
                    <a:pt x="6162" y="4287"/>
                  </a:lnTo>
                  <a:lnTo>
                    <a:pt x="6162" y="4360"/>
                  </a:lnTo>
                  <a:lnTo>
                    <a:pt x="6211" y="4433"/>
                  </a:lnTo>
                  <a:lnTo>
                    <a:pt x="6284" y="4530"/>
                  </a:lnTo>
                  <a:lnTo>
                    <a:pt x="6284" y="4530"/>
                  </a:lnTo>
                  <a:lnTo>
                    <a:pt x="6357" y="4603"/>
                  </a:lnTo>
                  <a:lnTo>
                    <a:pt x="6454" y="4652"/>
                  </a:lnTo>
                  <a:lnTo>
                    <a:pt x="6576" y="4701"/>
                  </a:lnTo>
                  <a:lnTo>
                    <a:pt x="6649" y="4701"/>
                  </a:lnTo>
                  <a:lnTo>
                    <a:pt x="6649" y="4701"/>
                  </a:lnTo>
                  <a:lnTo>
                    <a:pt x="6747" y="4725"/>
                  </a:lnTo>
                  <a:lnTo>
                    <a:pt x="6844" y="4774"/>
                  </a:lnTo>
                  <a:lnTo>
                    <a:pt x="6942" y="4823"/>
                  </a:lnTo>
                  <a:lnTo>
                    <a:pt x="7039" y="4896"/>
                  </a:lnTo>
                  <a:lnTo>
                    <a:pt x="7039" y="4896"/>
                  </a:lnTo>
                  <a:lnTo>
                    <a:pt x="7063" y="4944"/>
                  </a:lnTo>
                  <a:lnTo>
                    <a:pt x="7088" y="4993"/>
                  </a:lnTo>
                  <a:lnTo>
                    <a:pt x="7063" y="5139"/>
                  </a:lnTo>
                  <a:lnTo>
                    <a:pt x="6966" y="5310"/>
                  </a:lnTo>
                  <a:lnTo>
                    <a:pt x="6844" y="5480"/>
                  </a:lnTo>
                  <a:lnTo>
                    <a:pt x="6844" y="5480"/>
                  </a:lnTo>
                  <a:lnTo>
                    <a:pt x="6674" y="5626"/>
                  </a:lnTo>
                  <a:lnTo>
                    <a:pt x="6528" y="5748"/>
                  </a:lnTo>
                  <a:lnTo>
                    <a:pt x="6381" y="5821"/>
                  </a:lnTo>
                  <a:lnTo>
                    <a:pt x="6284" y="5846"/>
                  </a:lnTo>
                  <a:lnTo>
                    <a:pt x="6284" y="5846"/>
                  </a:lnTo>
                  <a:lnTo>
                    <a:pt x="6113" y="5870"/>
                  </a:lnTo>
                  <a:lnTo>
                    <a:pt x="6040" y="5894"/>
                  </a:lnTo>
                  <a:lnTo>
                    <a:pt x="5992" y="5943"/>
                  </a:lnTo>
                  <a:lnTo>
                    <a:pt x="5992" y="5943"/>
                  </a:lnTo>
                  <a:lnTo>
                    <a:pt x="5943" y="5967"/>
                  </a:lnTo>
                  <a:lnTo>
                    <a:pt x="5894" y="5992"/>
                  </a:lnTo>
                  <a:lnTo>
                    <a:pt x="5846" y="5967"/>
                  </a:lnTo>
                  <a:lnTo>
                    <a:pt x="5797" y="5943"/>
                  </a:lnTo>
                  <a:lnTo>
                    <a:pt x="5797" y="5943"/>
                  </a:lnTo>
                  <a:lnTo>
                    <a:pt x="5773" y="5894"/>
                  </a:lnTo>
                  <a:lnTo>
                    <a:pt x="5724" y="5821"/>
                  </a:lnTo>
                  <a:lnTo>
                    <a:pt x="5699" y="5651"/>
                  </a:lnTo>
                  <a:lnTo>
                    <a:pt x="5699" y="5651"/>
                  </a:lnTo>
                  <a:lnTo>
                    <a:pt x="5675" y="5553"/>
                  </a:lnTo>
                  <a:lnTo>
                    <a:pt x="5602" y="5407"/>
                  </a:lnTo>
                  <a:lnTo>
                    <a:pt x="5480" y="5261"/>
                  </a:lnTo>
                  <a:lnTo>
                    <a:pt x="5334" y="5091"/>
                  </a:lnTo>
                  <a:lnTo>
                    <a:pt x="5334" y="5091"/>
                  </a:lnTo>
                  <a:lnTo>
                    <a:pt x="5188" y="4920"/>
                  </a:lnTo>
                  <a:lnTo>
                    <a:pt x="5066" y="4774"/>
                  </a:lnTo>
                  <a:lnTo>
                    <a:pt x="4969" y="4628"/>
                  </a:lnTo>
                  <a:lnTo>
                    <a:pt x="4944" y="4530"/>
                  </a:lnTo>
                  <a:lnTo>
                    <a:pt x="4944" y="4530"/>
                  </a:lnTo>
                  <a:lnTo>
                    <a:pt x="4944" y="4457"/>
                  </a:lnTo>
                  <a:lnTo>
                    <a:pt x="4920" y="4409"/>
                  </a:lnTo>
                  <a:lnTo>
                    <a:pt x="4896" y="4409"/>
                  </a:lnTo>
                  <a:lnTo>
                    <a:pt x="4847" y="4433"/>
                  </a:lnTo>
                  <a:lnTo>
                    <a:pt x="4847" y="4433"/>
                  </a:lnTo>
                  <a:lnTo>
                    <a:pt x="4823" y="4482"/>
                  </a:lnTo>
                  <a:lnTo>
                    <a:pt x="4774" y="4555"/>
                  </a:lnTo>
                  <a:lnTo>
                    <a:pt x="4750" y="4701"/>
                  </a:lnTo>
                  <a:lnTo>
                    <a:pt x="4750" y="4701"/>
                  </a:lnTo>
                  <a:lnTo>
                    <a:pt x="4774" y="4798"/>
                  </a:lnTo>
                  <a:lnTo>
                    <a:pt x="4847" y="4920"/>
                  </a:lnTo>
                  <a:lnTo>
                    <a:pt x="4920" y="5066"/>
                  </a:lnTo>
                  <a:lnTo>
                    <a:pt x="5042" y="5188"/>
                  </a:lnTo>
                  <a:lnTo>
                    <a:pt x="5042" y="5188"/>
                  </a:lnTo>
                  <a:lnTo>
                    <a:pt x="5139" y="5310"/>
                  </a:lnTo>
                  <a:lnTo>
                    <a:pt x="5237" y="5431"/>
                  </a:lnTo>
                  <a:lnTo>
                    <a:pt x="5310" y="5553"/>
                  </a:lnTo>
                  <a:lnTo>
                    <a:pt x="5334" y="5651"/>
                  </a:lnTo>
                  <a:lnTo>
                    <a:pt x="5334" y="5651"/>
                  </a:lnTo>
                  <a:lnTo>
                    <a:pt x="5334" y="5748"/>
                  </a:lnTo>
                  <a:lnTo>
                    <a:pt x="5383" y="5846"/>
                  </a:lnTo>
                  <a:lnTo>
                    <a:pt x="5432" y="5943"/>
                  </a:lnTo>
                  <a:lnTo>
                    <a:pt x="5505" y="6040"/>
                  </a:lnTo>
                  <a:lnTo>
                    <a:pt x="5505" y="6040"/>
                  </a:lnTo>
                  <a:lnTo>
                    <a:pt x="5626" y="6113"/>
                  </a:lnTo>
                  <a:lnTo>
                    <a:pt x="5773" y="6162"/>
                  </a:lnTo>
                  <a:lnTo>
                    <a:pt x="5919" y="6211"/>
                  </a:lnTo>
                  <a:lnTo>
                    <a:pt x="6089" y="6235"/>
                  </a:lnTo>
                  <a:lnTo>
                    <a:pt x="6089" y="6235"/>
                  </a:lnTo>
                  <a:lnTo>
                    <a:pt x="6235" y="6235"/>
                  </a:lnTo>
                  <a:lnTo>
                    <a:pt x="6357" y="6284"/>
                  </a:lnTo>
                  <a:lnTo>
                    <a:pt x="6430" y="6333"/>
                  </a:lnTo>
                  <a:lnTo>
                    <a:pt x="6454" y="6381"/>
                  </a:lnTo>
                  <a:lnTo>
                    <a:pt x="6454" y="6430"/>
                  </a:lnTo>
                  <a:lnTo>
                    <a:pt x="6454" y="6430"/>
                  </a:lnTo>
                  <a:lnTo>
                    <a:pt x="6430" y="6527"/>
                  </a:lnTo>
                  <a:lnTo>
                    <a:pt x="6308" y="6722"/>
                  </a:lnTo>
                  <a:lnTo>
                    <a:pt x="6113" y="6941"/>
                  </a:lnTo>
                  <a:lnTo>
                    <a:pt x="5894" y="7185"/>
                  </a:lnTo>
                  <a:lnTo>
                    <a:pt x="5894" y="7185"/>
                  </a:lnTo>
                  <a:lnTo>
                    <a:pt x="5675" y="7429"/>
                  </a:lnTo>
                  <a:lnTo>
                    <a:pt x="5505" y="7696"/>
                  </a:lnTo>
                  <a:lnTo>
                    <a:pt x="5358" y="7940"/>
                  </a:lnTo>
                  <a:lnTo>
                    <a:pt x="5334" y="8037"/>
                  </a:lnTo>
                  <a:lnTo>
                    <a:pt x="5334" y="8135"/>
                  </a:lnTo>
                  <a:lnTo>
                    <a:pt x="5334" y="8135"/>
                  </a:lnTo>
                  <a:lnTo>
                    <a:pt x="5334" y="8281"/>
                  </a:lnTo>
                  <a:lnTo>
                    <a:pt x="5358" y="8427"/>
                  </a:lnTo>
                  <a:lnTo>
                    <a:pt x="5383" y="8525"/>
                  </a:lnTo>
                  <a:lnTo>
                    <a:pt x="5432" y="8598"/>
                  </a:lnTo>
                  <a:lnTo>
                    <a:pt x="5432" y="8598"/>
                  </a:lnTo>
                  <a:lnTo>
                    <a:pt x="5456" y="8646"/>
                  </a:lnTo>
                  <a:lnTo>
                    <a:pt x="5480" y="8719"/>
                  </a:lnTo>
                  <a:lnTo>
                    <a:pt x="5505" y="8890"/>
                  </a:lnTo>
                  <a:lnTo>
                    <a:pt x="5505" y="8890"/>
                  </a:lnTo>
                  <a:lnTo>
                    <a:pt x="5480" y="8987"/>
                  </a:lnTo>
                  <a:lnTo>
                    <a:pt x="5383" y="9158"/>
                  </a:lnTo>
                  <a:lnTo>
                    <a:pt x="5237" y="9353"/>
                  </a:lnTo>
                  <a:lnTo>
                    <a:pt x="5042" y="9547"/>
                  </a:lnTo>
                  <a:lnTo>
                    <a:pt x="5042" y="9547"/>
                  </a:lnTo>
                  <a:lnTo>
                    <a:pt x="4847" y="9742"/>
                  </a:lnTo>
                  <a:lnTo>
                    <a:pt x="4701" y="9937"/>
                  </a:lnTo>
                  <a:lnTo>
                    <a:pt x="4603" y="10108"/>
                  </a:lnTo>
                  <a:lnTo>
                    <a:pt x="4555" y="10205"/>
                  </a:lnTo>
                  <a:lnTo>
                    <a:pt x="4555" y="10205"/>
                  </a:lnTo>
                  <a:lnTo>
                    <a:pt x="4530" y="10327"/>
                  </a:lnTo>
                  <a:lnTo>
                    <a:pt x="4457" y="10473"/>
                  </a:lnTo>
                  <a:lnTo>
                    <a:pt x="4336" y="10619"/>
                  </a:lnTo>
                  <a:lnTo>
                    <a:pt x="4189" y="10790"/>
                  </a:lnTo>
                  <a:lnTo>
                    <a:pt x="4189" y="10790"/>
                  </a:lnTo>
                  <a:lnTo>
                    <a:pt x="4019" y="10936"/>
                  </a:lnTo>
                  <a:lnTo>
                    <a:pt x="3873" y="11057"/>
                  </a:lnTo>
                  <a:lnTo>
                    <a:pt x="3727" y="11131"/>
                  </a:lnTo>
                  <a:lnTo>
                    <a:pt x="3605" y="11155"/>
                  </a:lnTo>
                  <a:lnTo>
                    <a:pt x="3605" y="11155"/>
                  </a:lnTo>
                  <a:lnTo>
                    <a:pt x="3532" y="11155"/>
                  </a:lnTo>
                  <a:lnTo>
                    <a:pt x="3434" y="11106"/>
                  </a:lnTo>
                  <a:lnTo>
                    <a:pt x="3337" y="11057"/>
                  </a:lnTo>
                  <a:lnTo>
                    <a:pt x="3240" y="10984"/>
                  </a:lnTo>
                  <a:lnTo>
                    <a:pt x="3240" y="10984"/>
                  </a:lnTo>
                  <a:lnTo>
                    <a:pt x="3167" y="10887"/>
                  </a:lnTo>
                  <a:lnTo>
                    <a:pt x="3093" y="10790"/>
                  </a:lnTo>
                  <a:lnTo>
                    <a:pt x="3069" y="10692"/>
                  </a:lnTo>
                  <a:lnTo>
                    <a:pt x="3045" y="10595"/>
                  </a:lnTo>
                  <a:lnTo>
                    <a:pt x="3045" y="10595"/>
                  </a:lnTo>
                  <a:lnTo>
                    <a:pt x="3020" y="10424"/>
                  </a:lnTo>
                  <a:lnTo>
                    <a:pt x="2996" y="10351"/>
                  </a:lnTo>
                  <a:lnTo>
                    <a:pt x="2947" y="10302"/>
                  </a:lnTo>
                  <a:lnTo>
                    <a:pt x="2947" y="10302"/>
                  </a:lnTo>
                  <a:lnTo>
                    <a:pt x="2923" y="10254"/>
                  </a:lnTo>
                  <a:lnTo>
                    <a:pt x="2874" y="10181"/>
                  </a:lnTo>
                  <a:lnTo>
                    <a:pt x="2850" y="10035"/>
                  </a:lnTo>
                  <a:lnTo>
                    <a:pt x="2850" y="10035"/>
                  </a:lnTo>
                  <a:lnTo>
                    <a:pt x="2826" y="9864"/>
                  </a:lnTo>
                  <a:lnTo>
                    <a:pt x="2801" y="9791"/>
                  </a:lnTo>
                  <a:lnTo>
                    <a:pt x="2752" y="9742"/>
                  </a:lnTo>
                  <a:lnTo>
                    <a:pt x="2752" y="9742"/>
                  </a:lnTo>
                  <a:lnTo>
                    <a:pt x="2728" y="9669"/>
                  </a:lnTo>
                  <a:lnTo>
                    <a:pt x="2704" y="9572"/>
                  </a:lnTo>
                  <a:lnTo>
                    <a:pt x="2679" y="9426"/>
                  </a:lnTo>
                  <a:lnTo>
                    <a:pt x="2655" y="9255"/>
                  </a:lnTo>
                  <a:lnTo>
                    <a:pt x="2655" y="9255"/>
                  </a:lnTo>
                  <a:lnTo>
                    <a:pt x="2679" y="9109"/>
                  </a:lnTo>
                  <a:lnTo>
                    <a:pt x="2704" y="8963"/>
                  </a:lnTo>
                  <a:lnTo>
                    <a:pt x="2728" y="8866"/>
                  </a:lnTo>
                  <a:lnTo>
                    <a:pt x="2752" y="8792"/>
                  </a:lnTo>
                  <a:lnTo>
                    <a:pt x="2752" y="8792"/>
                  </a:lnTo>
                  <a:lnTo>
                    <a:pt x="2801" y="8744"/>
                  </a:lnTo>
                  <a:lnTo>
                    <a:pt x="2826" y="8671"/>
                  </a:lnTo>
                  <a:lnTo>
                    <a:pt x="2850" y="8500"/>
                  </a:lnTo>
                  <a:lnTo>
                    <a:pt x="2850" y="8500"/>
                  </a:lnTo>
                  <a:lnTo>
                    <a:pt x="2826" y="8403"/>
                  </a:lnTo>
                  <a:lnTo>
                    <a:pt x="2777" y="8281"/>
                  </a:lnTo>
                  <a:lnTo>
                    <a:pt x="2679" y="8159"/>
                  </a:lnTo>
                  <a:lnTo>
                    <a:pt x="2582" y="8037"/>
                  </a:lnTo>
                  <a:lnTo>
                    <a:pt x="2582" y="8037"/>
                  </a:lnTo>
                  <a:lnTo>
                    <a:pt x="2460" y="7891"/>
                  </a:lnTo>
                  <a:lnTo>
                    <a:pt x="2363" y="7721"/>
                  </a:lnTo>
                  <a:lnTo>
                    <a:pt x="2314" y="7526"/>
                  </a:lnTo>
                  <a:lnTo>
                    <a:pt x="2290" y="7356"/>
                  </a:lnTo>
                  <a:lnTo>
                    <a:pt x="2290" y="7356"/>
                  </a:lnTo>
                  <a:lnTo>
                    <a:pt x="2290" y="7209"/>
                  </a:lnTo>
                  <a:lnTo>
                    <a:pt x="2265" y="7063"/>
                  </a:lnTo>
                  <a:lnTo>
                    <a:pt x="2217" y="6966"/>
                  </a:lnTo>
                  <a:lnTo>
                    <a:pt x="2192" y="6893"/>
                  </a:lnTo>
                  <a:lnTo>
                    <a:pt x="2192" y="6893"/>
                  </a:lnTo>
                  <a:lnTo>
                    <a:pt x="2144" y="6844"/>
                  </a:lnTo>
                  <a:lnTo>
                    <a:pt x="2071" y="6820"/>
                  </a:lnTo>
                  <a:lnTo>
                    <a:pt x="1900" y="6795"/>
                  </a:lnTo>
                  <a:lnTo>
                    <a:pt x="1900" y="6795"/>
                  </a:lnTo>
                  <a:lnTo>
                    <a:pt x="1754" y="6820"/>
                  </a:lnTo>
                  <a:lnTo>
                    <a:pt x="1681" y="6844"/>
                  </a:lnTo>
                  <a:lnTo>
                    <a:pt x="1632" y="6893"/>
                  </a:lnTo>
                  <a:lnTo>
                    <a:pt x="1632" y="6893"/>
                  </a:lnTo>
                  <a:lnTo>
                    <a:pt x="1559" y="6941"/>
                  </a:lnTo>
                  <a:lnTo>
                    <a:pt x="1437" y="6966"/>
                  </a:lnTo>
                  <a:lnTo>
                    <a:pt x="1291" y="6990"/>
                  </a:lnTo>
                  <a:lnTo>
                    <a:pt x="1145" y="6990"/>
                  </a:lnTo>
                  <a:lnTo>
                    <a:pt x="1145" y="6990"/>
                  </a:lnTo>
                  <a:lnTo>
                    <a:pt x="975" y="6966"/>
                  </a:lnTo>
                  <a:lnTo>
                    <a:pt x="780" y="6868"/>
                  </a:lnTo>
                  <a:lnTo>
                    <a:pt x="561" y="6747"/>
                  </a:lnTo>
                  <a:lnTo>
                    <a:pt x="390" y="6601"/>
                  </a:lnTo>
                  <a:lnTo>
                    <a:pt x="390" y="6601"/>
                  </a:lnTo>
                  <a:lnTo>
                    <a:pt x="317" y="6527"/>
                  </a:lnTo>
                  <a:lnTo>
                    <a:pt x="244" y="6406"/>
                  </a:lnTo>
                  <a:lnTo>
                    <a:pt x="122" y="6113"/>
                  </a:lnTo>
                  <a:lnTo>
                    <a:pt x="49" y="5797"/>
                  </a:lnTo>
                  <a:lnTo>
                    <a:pt x="0" y="5480"/>
                  </a:lnTo>
                  <a:lnTo>
                    <a:pt x="0" y="5480"/>
                  </a:lnTo>
                  <a:lnTo>
                    <a:pt x="25" y="5310"/>
                  </a:lnTo>
                  <a:lnTo>
                    <a:pt x="49" y="5139"/>
                  </a:lnTo>
                  <a:lnTo>
                    <a:pt x="147" y="4798"/>
                  </a:lnTo>
                  <a:lnTo>
                    <a:pt x="220" y="4628"/>
                  </a:lnTo>
                  <a:lnTo>
                    <a:pt x="293" y="4482"/>
                  </a:lnTo>
                  <a:lnTo>
                    <a:pt x="390" y="4336"/>
                  </a:lnTo>
                  <a:lnTo>
                    <a:pt x="487" y="4238"/>
                  </a:lnTo>
                  <a:lnTo>
                    <a:pt x="487" y="4238"/>
                  </a:lnTo>
                  <a:lnTo>
                    <a:pt x="682" y="4043"/>
                  </a:lnTo>
                  <a:lnTo>
                    <a:pt x="877" y="3897"/>
                  </a:lnTo>
                  <a:lnTo>
                    <a:pt x="1048" y="3800"/>
                  </a:lnTo>
                  <a:lnTo>
                    <a:pt x="1145" y="3751"/>
                  </a:lnTo>
                  <a:lnTo>
                    <a:pt x="1145" y="3751"/>
                  </a:lnTo>
                  <a:lnTo>
                    <a:pt x="1316" y="3727"/>
                  </a:lnTo>
                  <a:lnTo>
                    <a:pt x="1389" y="3702"/>
                  </a:lnTo>
                  <a:lnTo>
                    <a:pt x="1437" y="3654"/>
                  </a:lnTo>
                  <a:lnTo>
                    <a:pt x="1437" y="3654"/>
                  </a:lnTo>
                  <a:lnTo>
                    <a:pt x="1510" y="3629"/>
                  </a:lnTo>
                  <a:lnTo>
                    <a:pt x="1608" y="3605"/>
                  </a:lnTo>
                  <a:lnTo>
                    <a:pt x="1754" y="3581"/>
                  </a:lnTo>
                  <a:lnTo>
                    <a:pt x="1900" y="3581"/>
                  </a:lnTo>
                  <a:lnTo>
                    <a:pt x="1900" y="3581"/>
                  </a:lnTo>
                  <a:lnTo>
                    <a:pt x="2071" y="3581"/>
                  </a:lnTo>
                  <a:lnTo>
                    <a:pt x="2241" y="3629"/>
                  </a:lnTo>
                  <a:lnTo>
                    <a:pt x="2363" y="3678"/>
                  </a:lnTo>
                  <a:lnTo>
                    <a:pt x="2485" y="3751"/>
                  </a:lnTo>
                  <a:lnTo>
                    <a:pt x="2485" y="3751"/>
                  </a:lnTo>
                  <a:lnTo>
                    <a:pt x="2558" y="3824"/>
                  </a:lnTo>
                  <a:lnTo>
                    <a:pt x="2655" y="3897"/>
                  </a:lnTo>
                  <a:lnTo>
                    <a:pt x="2777" y="3946"/>
                  </a:lnTo>
                  <a:lnTo>
                    <a:pt x="2850" y="3946"/>
                  </a:lnTo>
                  <a:lnTo>
                    <a:pt x="2850" y="3946"/>
                  </a:lnTo>
                  <a:lnTo>
                    <a:pt x="3020" y="3970"/>
                  </a:lnTo>
                  <a:lnTo>
                    <a:pt x="3093" y="4019"/>
                  </a:lnTo>
                  <a:lnTo>
                    <a:pt x="3142" y="4043"/>
                  </a:lnTo>
                  <a:lnTo>
                    <a:pt x="3142" y="4043"/>
                  </a:lnTo>
                  <a:lnTo>
                    <a:pt x="3191" y="4068"/>
                  </a:lnTo>
                  <a:lnTo>
                    <a:pt x="3240" y="4092"/>
                  </a:lnTo>
                  <a:lnTo>
                    <a:pt x="3288" y="4068"/>
                  </a:lnTo>
                  <a:lnTo>
                    <a:pt x="3337" y="4043"/>
                  </a:lnTo>
                  <a:lnTo>
                    <a:pt x="3337" y="4043"/>
                  </a:lnTo>
                  <a:lnTo>
                    <a:pt x="3386" y="4019"/>
                  </a:lnTo>
                  <a:lnTo>
                    <a:pt x="3459" y="3970"/>
                  </a:lnTo>
                  <a:lnTo>
                    <a:pt x="3605" y="3946"/>
                  </a:lnTo>
                  <a:lnTo>
                    <a:pt x="3605" y="3946"/>
                  </a:lnTo>
                  <a:lnTo>
                    <a:pt x="3775" y="3970"/>
                  </a:lnTo>
                  <a:lnTo>
                    <a:pt x="3848" y="4019"/>
                  </a:lnTo>
                  <a:lnTo>
                    <a:pt x="3897" y="4043"/>
                  </a:lnTo>
                  <a:lnTo>
                    <a:pt x="3897" y="4043"/>
                  </a:lnTo>
                  <a:lnTo>
                    <a:pt x="3970" y="4092"/>
                  </a:lnTo>
                  <a:lnTo>
                    <a:pt x="4068" y="4116"/>
                  </a:lnTo>
                  <a:lnTo>
                    <a:pt x="4214" y="4141"/>
                  </a:lnTo>
                  <a:lnTo>
                    <a:pt x="4384" y="4141"/>
                  </a:lnTo>
                  <a:lnTo>
                    <a:pt x="4384" y="4141"/>
                  </a:lnTo>
                  <a:lnTo>
                    <a:pt x="4530" y="4141"/>
                  </a:lnTo>
                  <a:lnTo>
                    <a:pt x="4677" y="4116"/>
                  </a:lnTo>
                  <a:lnTo>
                    <a:pt x="4774" y="4092"/>
                  </a:lnTo>
                  <a:lnTo>
                    <a:pt x="4847" y="4043"/>
                  </a:lnTo>
                  <a:lnTo>
                    <a:pt x="4847" y="4043"/>
                  </a:lnTo>
                  <a:lnTo>
                    <a:pt x="4896" y="3995"/>
                  </a:lnTo>
                  <a:lnTo>
                    <a:pt x="4920" y="3921"/>
                  </a:lnTo>
                  <a:lnTo>
                    <a:pt x="4944" y="3751"/>
                  </a:lnTo>
                  <a:lnTo>
                    <a:pt x="4944" y="3751"/>
                  </a:lnTo>
                  <a:lnTo>
                    <a:pt x="4944" y="3727"/>
                  </a:lnTo>
                  <a:lnTo>
                    <a:pt x="4920" y="3678"/>
                  </a:lnTo>
                  <a:lnTo>
                    <a:pt x="4823" y="3629"/>
                  </a:lnTo>
                  <a:lnTo>
                    <a:pt x="4701" y="3581"/>
                  </a:lnTo>
                  <a:lnTo>
                    <a:pt x="4555" y="3581"/>
                  </a:lnTo>
                  <a:lnTo>
                    <a:pt x="4555" y="3581"/>
                  </a:lnTo>
                  <a:lnTo>
                    <a:pt x="4409" y="3556"/>
                  </a:lnTo>
                  <a:lnTo>
                    <a:pt x="4238" y="3507"/>
                  </a:lnTo>
                  <a:lnTo>
                    <a:pt x="4092" y="3459"/>
                  </a:lnTo>
                  <a:lnTo>
                    <a:pt x="3995" y="3386"/>
                  </a:lnTo>
                  <a:lnTo>
                    <a:pt x="3995" y="3386"/>
                  </a:lnTo>
                  <a:lnTo>
                    <a:pt x="3897" y="3313"/>
                  </a:lnTo>
                  <a:lnTo>
                    <a:pt x="3800" y="3240"/>
                  </a:lnTo>
                  <a:lnTo>
                    <a:pt x="3702" y="3215"/>
                  </a:lnTo>
                  <a:lnTo>
                    <a:pt x="3605" y="3191"/>
                  </a:lnTo>
                  <a:lnTo>
                    <a:pt x="3605" y="3191"/>
                  </a:lnTo>
                  <a:lnTo>
                    <a:pt x="3532" y="3166"/>
                  </a:lnTo>
                  <a:lnTo>
                    <a:pt x="3434" y="3142"/>
                  </a:lnTo>
                  <a:lnTo>
                    <a:pt x="3337" y="3069"/>
                  </a:lnTo>
                  <a:lnTo>
                    <a:pt x="3240" y="2996"/>
                  </a:lnTo>
                  <a:lnTo>
                    <a:pt x="3240" y="2996"/>
                  </a:lnTo>
                  <a:lnTo>
                    <a:pt x="3167" y="2923"/>
                  </a:lnTo>
                  <a:lnTo>
                    <a:pt x="3069" y="2899"/>
                  </a:lnTo>
                  <a:lnTo>
                    <a:pt x="2996" y="2874"/>
                  </a:lnTo>
                  <a:lnTo>
                    <a:pt x="2947" y="2899"/>
                  </a:lnTo>
                  <a:lnTo>
                    <a:pt x="2947" y="2899"/>
                  </a:lnTo>
                  <a:lnTo>
                    <a:pt x="2899" y="2923"/>
                  </a:lnTo>
                  <a:lnTo>
                    <a:pt x="2826" y="2923"/>
                  </a:lnTo>
                  <a:lnTo>
                    <a:pt x="2752" y="2874"/>
                  </a:lnTo>
                  <a:lnTo>
                    <a:pt x="2655" y="2801"/>
                  </a:lnTo>
                  <a:lnTo>
                    <a:pt x="2655" y="2801"/>
                  </a:lnTo>
                  <a:lnTo>
                    <a:pt x="2582" y="2752"/>
                  </a:lnTo>
                  <a:lnTo>
                    <a:pt x="2509" y="2704"/>
                  </a:lnTo>
                  <a:lnTo>
                    <a:pt x="2436" y="2704"/>
                  </a:lnTo>
                  <a:lnTo>
                    <a:pt x="2387" y="2704"/>
                  </a:lnTo>
                  <a:lnTo>
                    <a:pt x="2387" y="2704"/>
                  </a:lnTo>
                  <a:lnTo>
                    <a:pt x="2338" y="2752"/>
                  </a:lnTo>
                  <a:lnTo>
                    <a:pt x="2265" y="2777"/>
                  </a:lnTo>
                  <a:lnTo>
                    <a:pt x="2095" y="2801"/>
                  </a:lnTo>
                  <a:lnTo>
                    <a:pt x="2095" y="2801"/>
                  </a:lnTo>
                  <a:lnTo>
                    <a:pt x="1997" y="2850"/>
                  </a:lnTo>
                  <a:lnTo>
                    <a:pt x="1851" y="2923"/>
                  </a:lnTo>
                  <a:lnTo>
                    <a:pt x="1681" y="3045"/>
                  </a:lnTo>
                  <a:lnTo>
                    <a:pt x="1535" y="3191"/>
                  </a:lnTo>
                  <a:lnTo>
                    <a:pt x="1535" y="3191"/>
                  </a:lnTo>
                  <a:lnTo>
                    <a:pt x="1364" y="3337"/>
                  </a:lnTo>
                  <a:lnTo>
                    <a:pt x="1194" y="3459"/>
                  </a:lnTo>
                  <a:lnTo>
                    <a:pt x="1072" y="3532"/>
                  </a:lnTo>
                  <a:lnTo>
                    <a:pt x="950" y="3581"/>
                  </a:lnTo>
                  <a:lnTo>
                    <a:pt x="950" y="3581"/>
                  </a:lnTo>
                  <a:lnTo>
                    <a:pt x="804" y="3532"/>
                  </a:lnTo>
                  <a:lnTo>
                    <a:pt x="731" y="3507"/>
                  </a:lnTo>
                  <a:lnTo>
                    <a:pt x="682" y="3483"/>
                  </a:lnTo>
                  <a:lnTo>
                    <a:pt x="682" y="3483"/>
                  </a:lnTo>
                  <a:lnTo>
                    <a:pt x="634" y="3434"/>
                  </a:lnTo>
                  <a:lnTo>
                    <a:pt x="609" y="3361"/>
                  </a:lnTo>
                  <a:lnTo>
                    <a:pt x="585" y="3191"/>
                  </a:lnTo>
                  <a:lnTo>
                    <a:pt x="585" y="3191"/>
                  </a:lnTo>
                  <a:lnTo>
                    <a:pt x="609" y="3020"/>
                  </a:lnTo>
                  <a:lnTo>
                    <a:pt x="634" y="2947"/>
                  </a:lnTo>
                  <a:lnTo>
                    <a:pt x="682" y="2899"/>
                  </a:lnTo>
                  <a:lnTo>
                    <a:pt x="682" y="2899"/>
                  </a:lnTo>
                  <a:lnTo>
                    <a:pt x="731" y="2874"/>
                  </a:lnTo>
                  <a:lnTo>
                    <a:pt x="853" y="2850"/>
                  </a:lnTo>
                  <a:lnTo>
                    <a:pt x="999" y="2826"/>
                  </a:lnTo>
                  <a:lnTo>
                    <a:pt x="1145" y="2801"/>
                  </a:lnTo>
                  <a:lnTo>
                    <a:pt x="1145" y="2801"/>
                  </a:lnTo>
                  <a:lnTo>
                    <a:pt x="1291" y="2801"/>
                  </a:lnTo>
                  <a:lnTo>
                    <a:pt x="1413" y="2752"/>
                  </a:lnTo>
                  <a:lnTo>
                    <a:pt x="1486" y="2704"/>
                  </a:lnTo>
                  <a:lnTo>
                    <a:pt x="1510" y="2655"/>
                  </a:lnTo>
                  <a:lnTo>
                    <a:pt x="1535" y="2631"/>
                  </a:lnTo>
                  <a:lnTo>
                    <a:pt x="1535" y="2631"/>
                  </a:lnTo>
                  <a:lnTo>
                    <a:pt x="1486" y="2460"/>
                  </a:lnTo>
                  <a:lnTo>
                    <a:pt x="1462" y="2387"/>
                  </a:lnTo>
                  <a:lnTo>
                    <a:pt x="1437" y="2338"/>
                  </a:lnTo>
                  <a:lnTo>
                    <a:pt x="1437" y="2338"/>
                  </a:lnTo>
                  <a:lnTo>
                    <a:pt x="1389" y="2290"/>
                  </a:lnTo>
                  <a:lnTo>
                    <a:pt x="1389" y="2241"/>
                  </a:lnTo>
                  <a:lnTo>
                    <a:pt x="1389" y="2192"/>
                  </a:lnTo>
                  <a:lnTo>
                    <a:pt x="1437" y="2144"/>
                  </a:lnTo>
                  <a:lnTo>
                    <a:pt x="1437" y="2144"/>
                  </a:lnTo>
                  <a:lnTo>
                    <a:pt x="1486" y="2119"/>
                  </a:lnTo>
                  <a:lnTo>
                    <a:pt x="1559" y="2070"/>
                  </a:lnTo>
                  <a:lnTo>
                    <a:pt x="1705" y="2046"/>
                  </a:lnTo>
                  <a:lnTo>
                    <a:pt x="1705" y="2046"/>
                  </a:lnTo>
                  <a:lnTo>
                    <a:pt x="1803" y="2046"/>
                  </a:lnTo>
                  <a:lnTo>
                    <a:pt x="1900" y="1997"/>
                  </a:lnTo>
                  <a:lnTo>
                    <a:pt x="1997" y="1924"/>
                  </a:lnTo>
                  <a:lnTo>
                    <a:pt x="2095" y="1851"/>
                  </a:lnTo>
                  <a:lnTo>
                    <a:pt x="2095" y="1851"/>
                  </a:lnTo>
                  <a:lnTo>
                    <a:pt x="2168" y="1778"/>
                  </a:lnTo>
                  <a:lnTo>
                    <a:pt x="2241" y="1681"/>
                  </a:lnTo>
                  <a:lnTo>
                    <a:pt x="2265" y="1559"/>
                  </a:lnTo>
                  <a:lnTo>
                    <a:pt x="2290" y="1486"/>
                  </a:lnTo>
                  <a:lnTo>
                    <a:pt x="2290" y="1486"/>
                  </a:lnTo>
                  <a:lnTo>
                    <a:pt x="2265" y="1315"/>
                  </a:lnTo>
                  <a:lnTo>
                    <a:pt x="2217" y="1242"/>
                  </a:lnTo>
                  <a:lnTo>
                    <a:pt x="2192" y="1194"/>
                  </a:lnTo>
                  <a:lnTo>
                    <a:pt x="2192" y="1194"/>
                  </a:lnTo>
                  <a:lnTo>
                    <a:pt x="2192" y="1169"/>
                  </a:lnTo>
                  <a:lnTo>
                    <a:pt x="2192" y="1121"/>
                  </a:lnTo>
                  <a:lnTo>
                    <a:pt x="2265" y="999"/>
                  </a:lnTo>
                  <a:lnTo>
                    <a:pt x="2387" y="828"/>
                  </a:lnTo>
                  <a:lnTo>
                    <a:pt x="2582" y="634"/>
                  </a:lnTo>
                  <a:lnTo>
                    <a:pt x="2582" y="634"/>
                  </a:lnTo>
                  <a:lnTo>
                    <a:pt x="2679" y="536"/>
                  </a:lnTo>
                  <a:lnTo>
                    <a:pt x="2826" y="439"/>
                  </a:lnTo>
                  <a:lnTo>
                    <a:pt x="2972" y="366"/>
                  </a:lnTo>
                  <a:lnTo>
                    <a:pt x="3142" y="293"/>
                  </a:lnTo>
                  <a:lnTo>
                    <a:pt x="3483" y="195"/>
                  </a:lnTo>
                  <a:lnTo>
                    <a:pt x="3654" y="171"/>
                  </a:lnTo>
                  <a:lnTo>
                    <a:pt x="3800" y="146"/>
                  </a:lnTo>
                  <a:lnTo>
                    <a:pt x="3800" y="146"/>
                  </a:lnTo>
                  <a:lnTo>
                    <a:pt x="4116" y="171"/>
                  </a:lnTo>
                  <a:lnTo>
                    <a:pt x="4360" y="171"/>
                  </a:lnTo>
                  <a:lnTo>
                    <a:pt x="4555" y="220"/>
                  </a:lnTo>
                  <a:lnTo>
                    <a:pt x="4652" y="244"/>
                  </a:lnTo>
                  <a:lnTo>
                    <a:pt x="4652" y="244"/>
                  </a:lnTo>
                  <a:lnTo>
                    <a:pt x="4701" y="268"/>
                  </a:lnTo>
                  <a:lnTo>
                    <a:pt x="4750" y="293"/>
                  </a:lnTo>
                  <a:lnTo>
                    <a:pt x="4798" y="268"/>
                  </a:lnTo>
                  <a:lnTo>
                    <a:pt x="4847" y="244"/>
                  </a:lnTo>
                  <a:lnTo>
                    <a:pt x="4847" y="244"/>
                  </a:lnTo>
                  <a:lnTo>
                    <a:pt x="5018" y="195"/>
                  </a:lnTo>
                  <a:lnTo>
                    <a:pt x="5407" y="122"/>
                  </a:lnTo>
                  <a:lnTo>
                    <a:pt x="5821" y="25"/>
                  </a:lnTo>
                  <a:lnTo>
                    <a:pt x="6138" y="0"/>
                  </a:lnTo>
                </a:path>
              </a:pathLst>
            </a:custGeom>
            <a:noFill/>
            <a:ln w="12175" cap="rnd" cmpd="sng">
              <a:solidFill>
                <a:srgbClr val="FF98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p14="http://schemas.microsoft.com/office/powerpoint/2010/main" val="1167694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7" name="Shape 217"/>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8</a:t>
            </a:fld>
            <a:endParaRPr lang="en"/>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6059" y="1010478"/>
            <a:ext cx="4511221" cy="3941622"/>
          </a:xfrm>
          <a:prstGeom prst="rect">
            <a:avLst/>
          </a:prstGeom>
        </p:spPr>
      </p:pic>
      <p:sp>
        <p:nvSpPr>
          <p:cNvPr id="11" name="Rectangle 10"/>
          <p:cNvSpPr/>
          <p:nvPr/>
        </p:nvSpPr>
        <p:spPr>
          <a:xfrm>
            <a:off x="3219475" y="3381929"/>
            <a:ext cx="364202" cy="307777"/>
          </a:xfrm>
          <a:prstGeom prst="rect">
            <a:avLst/>
          </a:prstGeom>
        </p:spPr>
        <p:txBody>
          <a:bodyPr wrap="none">
            <a:spAutoFit/>
          </a:bodyPr>
          <a:lstStyle/>
          <a:p>
            <a:r>
              <a:rPr lang="en" dirty="0">
                <a:solidFill>
                  <a:srgbClr val="263248"/>
                </a:solidFill>
                <a:latin typeface="Roboto Condensed"/>
                <a:ea typeface="Roboto Condensed"/>
                <a:cs typeface="Roboto Condensed"/>
                <a:sym typeface="Roboto Condensed"/>
              </a:rPr>
              <a:t>👤</a:t>
            </a:r>
            <a:endParaRPr lang="en-US" dirty="0"/>
          </a:p>
        </p:txBody>
      </p:sp>
      <p:grpSp>
        <p:nvGrpSpPr>
          <p:cNvPr id="12" name="Shape 360"/>
          <p:cNvGrpSpPr/>
          <p:nvPr/>
        </p:nvGrpSpPr>
        <p:grpSpPr>
          <a:xfrm rot="10800000">
            <a:off x="1978405" y="3313036"/>
            <a:ext cx="1245205" cy="455629"/>
            <a:chOff x="2689941" y="1287959"/>
            <a:chExt cx="7261354" cy="2067200"/>
          </a:xfrm>
        </p:grpSpPr>
        <p:sp>
          <p:nvSpPr>
            <p:cNvPr id="13"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4" name="Shape 362"/>
            <p:cNvSpPr/>
            <p:nvPr/>
          </p:nvSpPr>
          <p:spPr>
            <a:xfrm rot="10800000" flipH="1">
              <a:off x="3905358" y="1697076"/>
              <a:ext cx="4801199" cy="1243799"/>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1100" b="1" dirty="0">
                  <a:solidFill>
                    <a:srgbClr val="FFFFFF"/>
                  </a:solidFill>
                  <a:latin typeface="Roboto Condensed"/>
                  <a:ea typeface="Roboto Condensed"/>
                  <a:cs typeface="Roboto Condensed"/>
                  <a:sym typeface="Roboto Condensed"/>
                </a:rPr>
                <a:t>Person 1</a:t>
              </a:r>
            </a:p>
          </p:txBody>
        </p:sp>
        <p:sp>
          <p:nvSpPr>
            <p:cNvPr id="15"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6"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17"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grpSp>
        <p:nvGrpSpPr>
          <p:cNvPr id="18" name="Shape 360"/>
          <p:cNvGrpSpPr/>
          <p:nvPr/>
        </p:nvGrpSpPr>
        <p:grpSpPr>
          <a:xfrm rot="10800000">
            <a:off x="5292287" y="1794061"/>
            <a:ext cx="1192714" cy="502989"/>
            <a:chOff x="2689941" y="1287959"/>
            <a:chExt cx="7261354" cy="2067200"/>
          </a:xfrm>
        </p:grpSpPr>
        <p:sp>
          <p:nvSpPr>
            <p:cNvPr id="19" name="Shape 361"/>
            <p:cNvSpPr/>
            <p:nvPr/>
          </p:nvSpPr>
          <p:spPr>
            <a:xfrm>
              <a:off x="8699476" y="1287959"/>
              <a:ext cx="1243800" cy="414299"/>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0" name="Shape 362"/>
            <p:cNvSpPr/>
            <p:nvPr/>
          </p:nvSpPr>
          <p:spPr>
            <a:xfrm rot="10800000" flipH="1">
              <a:off x="3905358" y="1697076"/>
              <a:ext cx="4801199" cy="1243799"/>
            </a:xfrm>
            <a:prstGeom prst="rect">
              <a:avLst/>
            </a:prstGeom>
            <a:solidFill>
              <a:srgbClr val="FF9800"/>
            </a:solidFill>
            <a:ln>
              <a:noFill/>
            </a:ln>
          </p:spPr>
          <p:txBody>
            <a:bodyPr lIns="91425" tIns="91425" rIns="91425" bIns="91425" anchor="ctr" anchorCtr="0">
              <a:noAutofit/>
            </a:bodyPr>
            <a:lstStyle/>
            <a:p>
              <a:pPr lvl="0" algn="ctr" rtl="0">
                <a:spcBef>
                  <a:spcPts val="0"/>
                </a:spcBef>
                <a:buNone/>
              </a:pPr>
              <a:r>
                <a:rPr lang="en" sz="1100" b="1" dirty="0">
                  <a:solidFill>
                    <a:srgbClr val="FFFFFF"/>
                  </a:solidFill>
                  <a:latin typeface="Roboto Condensed"/>
                  <a:ea typeface="Roboto Condensed"/>
                  <a:cs typeface="Roboto Condensed"/>
                  <a:sym typeface="Roboto Condensed"/>
                </a:rPr>
                <a:t>Person 2</a:t>
              </a:r>
            </a:p>
          </p:txBody>
        </p:sp>
        <p:sp>
          <p:nvSpPr>
            <p:cNvPr id="21" name="Shape 363"/>
            <p:cNvSpPr/>
            <p:nvPr/>
          </p:nvSpPr>
          <p:spPr>
            <a:xfrm rot="10800000" flipH="1">
              <a:off x="8707495"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2" name="Shape 364"/>
            <p:cNvSpPr/>
            <p:nvPr/>
          </p:nvSpPr>
          <p:spPr>
            <a:xfrm flipH="1">
              <a:off x="2689941" y="1697042"/>
              <a:ext cx="1243800" cy="1243800"/>
            </a:xfrm>
            <a:prstGeom prst="rtTriangle">
              <a:avLst/>
            </a:prstGeom>
            <a:solidFill>
              <a:srgbClr val="FF98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sp>
          <p:nvSpPr>
            <p:cNvPr id="23" name="Shape 365"/>
            <p:cNvSpPr/>
            <p:nvPr/>
          </p:nvSpPr>
          <p:spPr>
            <a:xfrm rot="10800000">
              <a:off x="2689947" y="2940859"/>
              <a:ext cx="1243800" cy="414300"/>
            </a:xfrm>
            <a:prstGeom prst="triangle">
              <a:avLst>
                <a:gd name="adj" fmla="val 0"/>
              </a:avLst>
            </a:prstGeom>
            <a:solidFill>
              <a:srgbClr val="D26F00"/>
            </a:solidFill>
            <a:ln>
              <a:noFill/>
            </a:ln>
          </p:spPr>
          <p:txBody>
            <a:bodyPr lIns="91425" tIns="91425" rIns="91425" bIns="91425" anchor="ctr" anchorCtr="0">
              <a:noAutofit/>
            </a:bodyPr>
            <a:lstStyle/>
            <a:p>
              <a:pPr lvl="0" rtl="0">
                <a:spcBef>
                  <a:spcPts val="0"/>
                </a:spcBef>
                <a:buNone/>
              </a:pPr>
              <a:endParaRPr sz="800" b="1">
                <a:solidFill>
                  <a:srgbClr val="FFFFFF"/>
                </a:solidFill>
                <a:latin typeface="Roboto Condensed"/>
                <a:ea typeface="Roboto Condensed"/>
                <a:cs typeface="Roboto Condensed"/>
                <a:sym typeface="Roboto Condensed"/>
              </a:endParaRPr>
            </a:p>
          </p:txBody>
        </p:sp>
      </p:grpSp>
      <p:cxnSp>
        <p:nvCxnSpPr>
          <p:cNvPr id="8" name="Curved Connector 7"/>
          <p:cNvCxnSpPr/>
          <p:nvPr/>
        </p:nvCxnSpPr>
        <p:spPr>
          <a:xfrm flipV="1">
            <a:off x="3745138" y="2297050"/>
            <a:ext cx="1023046" cy="1015986"/>
          </a:xfrm>
          <a:prstGeom prst="curvedConnector3">
            <a:avLst>
              <a:gd name="adj1" fmla="val 50000"/>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7" name="Shape 249"/>
          <p:cNvSpPr txBox="1">
            <a:spLocks/>
          </p:cNvSpPr>
          <p:nvPr/>
        </p:nvSpPr>
        <p:spPr>
          <a:xfrm>
            <a:off x="642618" y="677915"/>
            <a:ext cx="7915755" cy="405705"/>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ct val="100000"/>
              <a:buFont typeface="Roboto Condensed"/>
              <a:buNone/>
              <a:defRPr sz="2000" b="1" i="0" u="none" strike="noStrike" cap="none">
                <a:solidFill>
                  <a:srgbClr val="FFFFFF"/>
                </a:solidFill>
                <a:latin typeface="Roboto Condensed"/>
                <a:ea typeface="Roboto Condensed"/>
                <a:cs typeface="Roboto Condensed"/>
                <a:sym typeface="Roboto Condensed"/>
              </a:defRPr>
            </a:lvl1pPr>
            <a:lvl2pPr lvl="1">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buClr>
                <a:srgbClr val="FFFFFF"/>
              </a:buClr>
              <a:buSzPct val="100000"/>
              <a:buFont typeface="Roboto Condensed"/>
              <a:buNone/>
              <a:defRPr sz="2000" b="1">
                <a:solidFill>
                  <a:srgbClr val="FFFFFF"/>
                </a:solidFill>
                <a:latin typeface="Roboto Condensed"/>
                <a:ea typeface="Roboto Condensed"/>
                <a:cs typeface="Roboto Condensed"/>
                <a:sym typeface="Roboto Condensed"/>
              </a:defRPr>
            </a:lvl9pPr>
          </a:lstStyle>
          <a:p>
            <a:r>
              <a:rPr lang="en" sz="1600" dirty="0">
                <a:solidFill>
                  <a:srgbClr val="FF9800"/>
                </a:solidFill>
              </a:rPr>
              <a:t>Two friends at two diff</a:t>
            </a:r>
            <a:r>
              <a:rPr lang="en-US" sz="1600" dirty="0">
                <a:solidFill>
                  <a:srgbClr val="FF9800"/>
                </a:solidFill>
              </a:rPr>
              <a:t>e</a:t>
            </a:r>
            <a:r>
              <a:rPr lang="en" sz="1600" dirty="0">
                <a:solidFill>
                  <a:srgbClr val="FF9800"/>
                </a:solidFill>
              </a:rPr>
              <a:t>rent places want to know each other location &amp; distance</a:t>
            </a:r>
          </a:p>
        </p:txBody>
      </p:sp>
      <p:sp>
        <p:nvSpPr>
          <p:cNvPr id="2" name="Rectangle 1"/>
          <p:cNvSpPr/>
          <p:nvPr/>
        </p:nvSpPr>
        <p:spPr>
          <a:xfrm>
            <a:off x="4966954" y="2143162"/>
            <a:ext cx="364202" cy="307777"/>
          </a:xfrm>
          <a:prstGeom prst="rect">
            <a:avLst/>
          </a:prstGeom>
        </p:spPr>
        <p:txBody>
          <a:bodyPr wrap="none">
            <a:spAutoFit/>
          </a:bodyPr>
          <a:lstStyle/>
          <a:p>
            <a:r>
              <a:rPr lang="en" dirty="0">
                <a:solidFill>
                  <a:srgbClr val="263248"/>
                </a:solidFill>
                <a:latin typeface="Roboto Condensed"/>
                <a:ea typeface="Roboto Condensed"/>
                <a:cs typeface="Roboto Condensed"/>
                <a:sym typeface="Roboto Condensed"/>
              </a:rPr>
              <a:t>👤</a:t>
            </a:r>
            <a:endParaRPr lang="en-US" dirty="0"/>
          </a:p>
        </p:txBody>
      </p:sp>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85261" y="2046184"/>
            <a:ext cx="284356" cy="420274"/>
          </a:xfrm>
          <a:prstGeom prst="rect">
            <a:avLst/>
          </a:prstGeom>
        </p:spPr>
      </p:pic>
      <p:pic>
        <p:nvPicPr>
          <p:cNvPr id="29" name="Picture 2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9142" y="3231845"/>
            <a:ext cx="284356" cy="420274"/>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66954" y="4359458"/>
            <a:ext cx="187446" cy="277042"/>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4500" y="1623345"/>
            <a:ext cx="187446" cy="277042"/>
          </a:xfrm>
          <a:prstGeom prst="rect">
            <a:avLst/>
          </a:prstGeom>
        </p:spPr>
      </p:pic>
      <p:pic>
        <p:nvPicPr>
          <p:cNvPr id="30" name="Picture 2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42826" y="3436281"/>
            <a:ext cx="187446" cy="277042"/>
          </a:xfrm>
          <a:prstGeom prst="rect">
            <a:avLst/>
          </a:prstGeom>
        </p:spPr>
      </p:pic>
      <p:pic>
        <p:nvPicPr>
          <p:cNvPr id="31" name="Picture 3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97815" y="3159239"/>
            <a:ext cx="187446" cy="277042"/>
          </a:xfrm>
          <a:prstGeom prst="rect">
            <a:avLst/>
          </a:prstGeom>
        </p:spPr>
      </p:pic>
      <p:pic>
        <p:nvPicPr>
          <p:cNvPr id="32" name="Picture 3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65202" y="1467451"/>
            <a:ext cx="172933" cy="277042"/>
          </a:xfrm>
          <a:prstGeom prst="rect">
            <a:avLst/>
          </a:prstGeom>
        </p:spPr>
      </p:pic>
      <p:pic>
        <p:nvPicPr>
          <p:cNvPr id="33" name="Picture 3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74541" y="2468044"/>
            <a:ext cx="187446" cy="277042"/>
          </a:xfrm>
          <a:prstGeom prst="rect">
            <a:avLst/>
          </a:prstGeom>
        </p:spPr>
      </p:pic>
      <p:sp>
        <p:nvSpPr>
          <p:cNvPr id="34" name="Shape 237"/>
          <p:cNvSpPr txBox="1">
            <a:spLocks/>
          </p:cNvSpPr>
          <p:nvPr/>
        </p:nvSpPr>
        <p:spPr>
          <a:xfrm>
            <a:off x="61849" y="187241"/>
            <a:ext cx="1804514" cy="298049"/>
          </a:xfrm>
          <a:prstGeom prst="rect">
            <a:avLst/>
          </a:prstGeom>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r>
              <a:rPr lang="en" b="1" dirty="0">
                <a:solidFill>
                  <a:srgbClr val="FFFFFF"/>
                </a:solidFill>
                <a:latin typeface="Roboto Condensed"/>
                <a:ea typeface="Roboto Condensed"/>
                <a:cs typeface="Roboto Condensed"/>
                <a:sym typeface="Roboto Condensed"/>
              </a:rPr>
              <a:t>USE CASE</a:t>
            </a:r>
          </a:p>
        </p:txBody>
      </p:sp>
    </p:spTree>
    <p:extLst>
      <p:ext uri="{BB962C8B-B14F-4D97-AF65-F5344CB8AC3E}">
        <p14:creationId xmlns:p14="http://schemas.microsoft.com/office/powerpoint/2010/main" val="3405991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4" name="Shape 474"/>
          <p:cNvSpPr txBox="1">
            <a:spLocks noGrp="1"/>
          </p:cNvSpPr>
          <p:nvPr>
            <p:ph type="sldNum" idx="12"/>
          </p:nvPr>
        </p:nvSpPr>
        <p:spPr>
          <a:xfrm>
            <a:off x="7618000" y="4636500"/>
            <a:ext cx="1487400" cy="315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9</a:t>
            </a:fld>
            <a:endParaRPr lang="en"/>
          </a:p>
        </p:txBody>
      </p:sp>
      <p:sp>
        <p:nvSpPr>
          <p:cNvPr id="6" name="Shape 495"/>
          <p:cNvSpPr/>
          <p:nvPr/>
        </p:nvSpPr>
        <p:spPr>
          <a:xfrm>
            <a:off x="3982888" y="2265956"/>
            <a:ext cx="1143594" cy="1102689"/>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7" name="Shape 473"/>
          <p:cNvSpPr/>
          <p:nvPr/>
        </p:nvSpPr>
        <p:spPr>
          <a:xfrm>
            <a:off x="4109303" y="2420379"/>
            <a:ext cx="864795" cy="526770"/>
          </a:xfrm>
          <a:prstGeom prst="rect">
            <a:avLst/>
          </a:prstGeom>
          <a:noFill/>
          <a:ln>
            <a:noFill/>
          </a:ln>
        </p:spPr>
        <p:txBody>
          <a:bodyPr lIns="91425" tIns="91425" rIns="91425" bIns="91425" anchor="ctr" anchorCtr="0">
            <a:noAutofit/>
          </a:bodyPr>
          <a:lstStyle/>
          <a:p>
            <a:pPr lvl="0" algn="ctr">
              <a:spcBef>
                <a:spcPts val="0"/>
              </a:spcBef>
              <a:buNone/>
            </a:pPr>
            <a:r>
              <a:rPr lang="en" sz="1000" b="1" dirty="0">
                <a:solidFill>
                  <a:srgbClr val="3F5378"/>
                </a:solidFill>
                <a:latin typeface="Roboto Condensed"/>
                <a:ea typeface="Roboto Condensed"/>
                <a:cs typeface="Roboto Condensed"/>
                <a:sym typeface="Roboto Condensed"/>
              </a:rPr>
              <a:t>SERVER</a:t>
            </a:r>
            <a:endParaRPr lang="en" sz="1000" dirty="0">
              <a:solidFill>
                <a:srgbClr val="3F5378"/>
              </a:solidFill>
              <a:latin typeface="Roboto Condensed"/>
              <a:ea typeface="Roboto Condensed"/>
              <a:cs typeface="Roboto Condensed"/>
              <a:sym typeface="Roboto Condensed"/>
            </a:endParaRPr>
          </a:p>
        </p:txBody>
      </p:sp>
      <p:sp>
        <p:nvSpPr>
          <p:cNvPr id="12" name="Shape 471"/>
          <p:cNvSpPr/>
          <p:nvPr/>
        </p:nvSpPr>
        <p:spPr>
          <a:xfrm>
            <a:off x="465541" y="1408784"/>
            <a:ext cx="1326656" cy="1453693"/>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13" name="Shape 473"/>
          <p:cNvSpPr/>
          <p:nvPr/>
        </p:nvSpPr>
        <p:spPr>
          <a:xfrm>
            <a:off x="485265" y="1591906"/>
            <a:ext cx="1317310" cy="1070549"/>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FRIEND LOCATOR</a:t>
            </a:r>
          </a:p>
          <a:p>
            <a:pPr algn="ctr"/>
            <a:endParaRPr lang="en-US" sz="1000" dirty="0">
              <a:solidFill>
                <a:srgbClr val="FCAC36"/>
              </a:solidFill>
              <a:latin typeface="Roboto Condensed"/>
              <a:ea typeface="Roboto Condensed"/>
              <a:cs typeface="Roboto Condensed"/>
            </a:endParaRPr>
          </a:p>
          <a:p>
            <a:pPr algn="ctr"/>
            <a:r>
              <a:rPr lang="en-US" sz="1000" dirty="0">
                <a:solidFill>
                  <a:srgbClr val="FCAC36"/>
                </a:solidFill>
                <a:latin typeface="Roboto Condensed"/>
                <a:ea typeface="Roboto Condensed"/>
                <a:cs typeface="Roboto Condensed"/>
              </a:rPr>
              <a:t>“8888888888”</a:t>
            </a:r>
          </a:p>
          <a:p>
            <a:pPr algn="just"/>
            <a:r>
              <a:rPr lang="en-US" sz="1000" dirty="0">
                <a:solidFill>
                  <a:srgbClr val="3F5378"/>
                </a:solidFill>
                <a:latin typeface="Roboto Condensed"/>
                <a:ea typeface="Roboto Condensed"/>
                <a:cs typeface="Roboto Condensed"/>
                <a:sym typeface="Roboto Condensed"/>
              </a:rPr>
              <a:t>Accepted your friend request !</a:t>
            </a:r>
            <a:endParaRPr lang="en" sz="1000" dirty="0">
              <a:solidFill>
                <a:srgbClr val="3F5378"/>
              </a:solidFill>
              <a:latin typeface="Roboto Condensed"/>
              <a:ea typeface="Roboto Condensed"/>
              <a:cs typeface="Roboto Condensed"/>
              <a:sym typeface="Roboto Condensed"/>
            </a:endParaRPr>
          </a:p>
        </p:txBody>
      </p:sp>
      <p:sp>
        <p:nvSpPr>
          <p:cNvPr id="23" name="Shape 471"/>
          <p:cNvSpPr/>
          <p:nvPr/>
        </p:nvSpPr>
        <p:spPr>
          <a:xfrm>
            <a:off x="7474509" y="1391512"/>
            <a:ext cx="1411674" cy="2262358"/>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24" name="Shape 473"/>
          <p:cNvSpPr/>
          <p:nvPr/>
        </p:nvSpPr>
        <p:spPr>
          <a:xfrm>
            <a:off x="7511310" y="1626927"/>
            <a:ext cx="1300891" cy="1822402"/>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FRIEND LOCATOR</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lvl="0" algn="ctr"/>
            <a:r>
              <a:rPr lang="en" sz="1000" dirty="0">
                <a:solidFill>
                  <a:srgbClr val="3F5378"/>
                </a:solidFill>
                <a:latin typeface="Roboto Condensed"/>
                <a:ea typeface="Roboto Condensed"/>
                <a:cs typeface="Roboto Condensed"/>
                <a:sym typeface="Roboto Condensed"/>
              </a:rPr>
              <a:t>You Have Rec</a:t>
            </a:r>
            <a:r>
              <a:rPr lang="en-US" sz="1000" dirty="0" err="1">
                <a:solidFill>
                  <a:srgbClr val="3F5378"/>
                </a:solidFill>
                <a:latin typeface="Roboto Condensed"/>
                <a:ea typeface="Roboto Condensed"/>
                <a:cs typeface="Roboto Condensed"/>
                <a:sym typeface="Roboto Condensed"/>
              </a:rPr>
              <a:t>ei</a:t>
            </a:r>
            <a:r>
              <a:rPr lang="en" sz="1000" dirty="0">
                <a:solidFill>
                  <a:srgbClr val="3F5378"/>
                </a:solidFill>
                <a:latin typeface="Roboto Condensed"/>
                <a:ea typeface="Roboto Condensed"/>
                <a:cs typeface="Roboto Condensed"/>
                <a:sym typeface="Roboto Condensed"/>
              </a:rPr>
              <a:t>ved FREQUEST from </a:t>
            </a:r>
            <a:r>
              <a:rPr lang="en" sz="1000" dirty="0">
                <a:solidFill>
                  <a:srgbClr val="FCAC36"/>
                </a:solidFill>
                <a:latin typeface="Roboto Condensed"/>
                <a:ea typeface="Roboto Condensed"/>
                <a:cs typeface="Roboto Condensed"/>
                <a:sym typeface="Roboto Condensed"/>
              </a:rPr>
              <a:t>“9999999999”</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algn="just"/>
            <a:r>
              <a:rPr lang="en" sz="1000" dirty="0">
                <a:solidFill>
                  <a:srgbClr val="3F5378"/>
                </a:solidFill>
                <a:latin typeface="Roboto Condensed"/>
                <a:ea typeface="Roboto Condensed"/>
                <a:cs typeface="Roboto Condensed"/>
                <a:sym typeface="Roboto Condensed"/>
              </a:rPr>
              <a:t>Would you like to accept:</a:t>
            </a:r>
          </a:p>
          <a:p>
            <a:pPr algn="just"/>
            <a:endParaRPr lang="en" sz="1000" dirty="0">
              <a:solidFill>
                <a:srgbClr val="3F5378"/>
              </a:solidFill>
              <a:latin typeface="Roboto Condensed"/>
              <a:ea typeface="Roboto Condensed"/>
              <a:cs typeface="Roboto Condensed"/>
              <a:sym typeface="Roboto Condensed"/>
            </a:endParaRPr>
          </a:p>
          <a:p>
            <a:pPr algn="just"/>
            <a:r>
              <a:rPr lang="en" sz="1000" dirty="0">
                <a:solidFill>
                  <a:srgbClr val="3F5378"/>
                </a:solidFill>
                <a:latin typeface="Roboto Condensed"/>
                <a:ea typeface="Roboto Condensed"/>
                <a:cs typeface="Roboto Condensed"/>
                <a:sym typeface="Roboto Condensed"/>
              </a:rPr>
              <a:t>If YES press </a:t>
            </a:r>
            <a:r>
              <a:rPr lang="en" sz="1000" dirty="0">
                <a:solidFill>
                  <a:srgbClr val="FCAC36"/>
                </a:solidFill>
                <a:latin typeface="Roboto Condensed"/>
                <a:ea typeface="Roboto Condensed"/>
                <a:cs typeface="Roboto Condensed"/>
                <a:sym typeface="Roboto Condensed"/>
              </a:rPr>
              <a:t>“1” </a:t>
            </a:r>
            <a:r>
              <a:rPr lang="en" sz="1000" dirty="0">
                <a:solidFill>
                  <a:srgbClr val="3F5378"/>
                </a:solidFill>
                <a:latin typeface="Roboto Condensed"/>
                <a:ea typeface="Roboto Condensed"/>
                <a:cs typeface="Roboto Condensed"/>
                <a:sym typeface="Roboto Condensed"/>
              </a:rPr>
              <a:t>or </a:t>
            </a:r>
            <a:r>
              <a:rPr lang="en" sz="1000" dirty="0">
                <a:solidFill>
                  <a:srgbClr val="FCAC36"/>
                </a:solidFill>
                <a:latin typeface="Roboto Condensed"/>
                <a:ea typeface="Roboto Condensed"/>
                <a:cs typeface="Roboto Condensed"/>
                <a:sym typeface="Roboto Condensed"/>
              </a:rPr>
              <a:t>“0”</a:t>
            </a:r>
            <a:r>
              <a:rPr lang="en" sz="1000" dirty="0">
                <a:solidFill>
                  <a:srgbClr val="3F5378"/>
                </a:solidFill>
                <a:latin typeface="Roboto Condensed"/>
                <a:ea typeface="Roboto Condensed"/>
                <a:cs typeface="Roboto Condensed"/>
                <a:sym typeface="Roboto Condensed"/>
              </a:rPr>
              <a:t> to DECLINE</a:t>
            </a:r>
            <a:endParaRPr lang="en" sz="1000" dirty="0">
              <a:solidFill>
                <a:srgbClr val="FCAC36"/>
              </a:solidFill>
              <a:latin typeface="Roboto Condensed"/>
              <a:ea typeface="Roboto Condensed"/>
              <a:cs typeface="Roboto Condensed"/>
              <a:sym typeface="Roboto Condensed"/>
            </a:endParaRPr>
          </a:p>
        </p:txBody>
      </p:sp>
      <p:sp>
        <p:nvSpPr>
          <p:cNvPr id="27" name="TextBox 26"/>
          <p:cNvSpPr txBox="1"/>
          <p:nvPr/>
        </p:nvSpPr>
        <p:spPr>
          <a:xfrm>
            <a:off x="2450831" y="878079"/>
            <a:ext cx="1685399" cy="707886"/>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User with mobile number “9999999999” sends friend request to user with number “8888888888” </a:t>
            </a:r>
          </a:p>
        </p:txBody>
      </p:sp>
      <p:sp>
        <p:nvSpPr>
          <p:cNvPr id="37" name="TextBox 36"/>
          <p:cNvSpPr txBox="1"/>
          <p:nvPr/>
        </p:nvSpPr>
        <p:spPr>
          <a:xfrm>
            <a:off x="5374824" y="857055"/>
            <a:ext cx="1380678" cy="707886"/>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Server forwards the friend request to user with mobile number “8888888888”</a:t>
            </a:r>
          </a:p>
        </p:txBody>
      </p:sp>
      <p:sp>
        <p:nvSpPr>
          <p:cNvPr id="21" name="Rectangle 20"/>
          <p:cNvSpPr/>
          <p:nvPr/>
        </p:nvSpPr>
        <p:spPr>
          <a:xfrm>
            <a:off x="7051936" y="662947"/>
            <a:ext cx="697627" cy="707886"/>
          </a:xfrm>
          <a:prstGeom prst="rect">
            <a:avLst/>
          </a:prstGeom>
        </p:spPr>
        <p:txBody>
          <a:bodyPr wrap="none">
            <a:spAutoFit/>
          </a:bodyPr>
          <a:lstStyle/>
          <a:p>
            <a:r>
              <a:rPr lang="en" sz="4000" dirty="0">
                <a:solidFill>
                  <a:srgbClr val="263248"/>
                </a:solidFill>
                <a:latin typeface="Roboto Condensed"/>
                <a:ea typeface="Roboto Condensed"/>
                <a:cs typeface="Roboto Condensed"/>
                <a:sym typeface="Roboto Condensed"/>
              </a:rPr>
              <a:t>👤</a:t>
            </a:r>
            <a:endParaRPr lang="en-US" sz="4000" dirty="0"/>
          </a:p>
        </p:txBody>
      </p:sp>
      <p:sp>
        <p:nvSpPr>
          <p:cNvPr id="22" name="Rectangle 21"/>
          <p:cNvSpPr/>
          <p:nvPr/>
        </p:nvSpPr>
        <p:spPr>
          <a:xfrm>
            <a:off x="1278357" y="690624"/>
            <a:ext cx="640676" cy="707886"/>
          </a:xfrm>
          <a:prstGeom prst="rect">
            <a:avLst/>
          </a:prstGeom>
        </p:spPr>
        <p:txBody>
          <a:bodyPr wrap="square">
            <a:spAutoFit/>
          </a:bodyPr>
          <a:lstStyle/>
          <a:p>
            <a:r>
              <a:rPr lang="en" sz="4000" dirty="0">
                <a:solidFill>
                  <a:srgbClr val="263248"/>
                </a:solidFill>
                <a:latin typeface="Roboto Condensed"/>
                <a:ea typeface="Roboto Condensed"/>
                <a:cs typeface="Roboto Condensed"/>
                <a:sym typeface="Roboto Condensed"/>
              </a:rPr>
              <a:t>👤</a:t>
            </a:r>
            <a:endParaRPr lang="en-US" sz="4000" dirty="0"/>
          </a:p>
        </p:txBody>
      </p:sp>
      <p:sp>
        <p:nvSpPr>
          <p:cNvPr id="26" name="Shape 237"/>
          <p:cNvSpPr txBox="1">
            <a:spLocks/>
          </p:cNvSpPr>
          <p:nvPr/>
        </p:nvSpPr>
        <p:spPr>
          <a:xfrm>
            <a:off x="61849" y="187241"/>
            <a:ext cx="1804514" cy="298049"/>
          </a:xfrm>
          <a:prstGeom prst="rect">
            <a:avLst/>
          </a:prstGeom>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r>
              <a:rPr lang="en" b="1" dirty="0">
                <a:solidFill>
                  <a:srgbClr val="FFFFFF"/>
                </a:solidFill>
                <a:latin typeface="Roboto Condensed"/>
                <a:ea typeface="Roboto Condensed"/>
                <a:cs typeface="Roboto Condensed"/>
                <a:sym typeface="Roboto Condensed"/>
              </a:rPr>
              <a:t>FRIEND REQUEST</a:t>
            </a:r>
          </a:p>
        </p:txBody>
      </p:sp>
      <p:grpSp>
        <p:nvGrpSpPr>
          <p:cNvPr id="30" name="Shape 431"/>
          <p:cNvGrpSpPr/>
          <p:nvPr/>
        </p:nvGrpSpPr>
        <p:grpSpPr>
          <a:xfrm rot="10800000">
            <a:off x="0" y="857055"/>
            <a:ext cx="1402065" cy="305984"/>
            <a:chOff x="185742" y="1697029"/>
            <a:chExt cx="5165697" cy="1658129"/>
          </a:xfrm>
        </p:grpSpPr>
        <p:sp>
          <p:nvSpPr>
            <p:cNvPr id="31" name="Shape 432"/>
            <p:cNvSpPr/>
            <p:nvPr/>
          </p:nvSpPr>
          <p:spPr>
            <a:xfrm rot="10800000" flipH="1">
              <a:off x="1426311" y="1697029"/>
              <a:ext cx="2693400" cy="1243800"/>
            </a:xfrm>
            <a:prstGeom prst="rect">
              <a:avLst/>
            </a:prstGeom>
            <a:solidFill>
              <a:srgbClr val="3F5378"/>
            </a:solidFill>
            <a:ln>
              <a:noFill/>
            </a:ln>
          </p:spPr>
          <p:txBody>
            <a:bodyPr lIns="91425" tIns="91425" rIns="91425" bIns="91425" anchor="ctr" anchorCtr="0">
              <a:noAutofit/>
            </a:bodyPr>
            <a:lstStyle/>
            <a:p>
              <a:pPr lvl="0" algn="ctr" rtl="0">
                <a:spcBef>
                  <a:spcPts val="0"/>
                </a:spcBef>
                <a:buNone/>
              </a:pPr>
              <a:r>
                <a:rPr lang="en" sz="800" dirty="0">
                  <a:solidFill>
                    <a:srgbClr val="FFFFFF"/>
                  </a:solidFill>
                  <a:latin typeface="Roboto Condensed"/>
                  <a:ea typeface="Roboto Condensed"/>
                  <a:cs typeface="Roboto Condensed"/>
                  <a:sym typeface="Roboto Condensed"/>
                </a:rPr>
                <a:t>999999999</a:t>
              </a:r>
            </a:p>
          </p:txBody>
        </p:sp>
        <p:sp>
          <p:nvSpPr>
            <p:cNvPr id="32" name="Shape 433"/>
            <p:cNvSpPr/>
            <p:nvPr/>
          </p:nvSpPr>
          <p:spPr>
            <a:xfrm rot="10800000" flipH="1">
              <a:off x="4107640" y="1697042"/>
              <a:ext cx="1243800" cy="1243800"/>
            </a:xfrm>
            <a:prstGeom prst="rtTriangle">
              <a:avLst/>
            </a:prstGeom>
            <a:solidFill>
              <a:srgbClr val="3F5378"/>
            </a:solidFill>
            <a:ln>
              <a:noFill/>
            </a:ln>
          </p:spPr>
          <p:txBody>
            <a:bodyPr lIns="91425" tIns="91425" rIns="91425" bIns="91425" anchor="ctr" anchorCtr="0">
              <a:noAutofit/>
            </a:bodyPr>
            <a:lstStyle/>
            <a:p>
              <a:pPr lvl="0" algn="ctr" rtl="0">
                <a:spcBef>
                  <a:spcPts val="0"/>
                </a:spcBef>
                <a:buNone/>
              </a:pPr>
              <a:endParaRPr sz="2400">
                <a:solidFill>
                  <a:srgbClr val="FFFFFF"/>
                </a:solidFill>
                <a:latin typeface="Roboto Condensed"/>
                <a:ea typeface="Roboto Condensed"/>
                <a:cs typeface="Roboto Condensed"/>
                <a:sym typeface="Roboto Condensed"/>
              </a:endParaRPr>
            </a:p>
          </p:txBody>
        </p:sp>
        <p:sp>
          <p:nvSpPr>
            <p:cNvPr id="33" name="Shape 434"/>
            <p:cNvSpPr/>
            <p:nvPr/>
          </p:nvSpPr>
          <p:spPr>
            <a:xfrm flipH="1">
              <a:off x="185742" y="1697042"/>
              <a:ext cx="1243800" cy="1243800"/>
            </a:xfrm>
            <a:prstGeom prst="rtTriangle">
              <a:avLst/>
            </a:prstGeom>
            <a:solidFill>
              <a:srgbClr val="3F5378"/>
            </a:solidFill>
            <a:ln>
              <a:noFill/>
            </a:ln>
          </p:spPr>
          <p:txBody>
            <a:bodyPr lIns="91425" tIns="91425" rIns="91425" bIns="91425" anchor="ctr" anchorCtr="0">
              <a:noAutofit/>
            </a:bodyPr>
            <a:lstStyle/>
            <a:p>
              <a:pPr lvl="0" algn="ctr" rtl="0">
                <a:spcBef>
                  <a:spcPts val="0"/>
                </a:spcBef>
                <a:buNone/>
              </a:pPr>
              <a:endParaRPr sz="2400">
                <a:solidFill>
                  <a:srgbClr val="FFFFFF"/>
                </a:solidFill>
                <a:latin typeface="Roboto Condensed"/>
                <a:ea typeface="Roboto Condensed"/>
                <a:cs typeface="Roboto Condensed"/>
                <a:sym typeface="Roboto Condensed"/>
              </a:endParaRPr>
            </a:p>
          </p:txBody>
        </p:sp>
        <p:sp>
          <p:nvSpPr>
            <p:cNvPr id="35" name="Shape 435"/>
            <p:cNvSpPr/>
            <p:nvPr/>
          </p:nvSpPr>
          <p:spPr>
            <a:xfrm rot="10800000">
              <a:off x="185747" y="2940859"/>
              <a:ext cx="1243800" cy="414300"/>
            </a:xfrm>
            <a:prstGeom prst="triangle">
              <a:avLst>
                <a:gd name="adj" fmla="val 0"/>
              </a:avLst>
            </a:prstGeom>
            <a:solidFill>
              <a:srgbClr val="263248"/>
            </a:solidFill>
            <a:ln>
              <a:noFill/>
            </a:ln>
          </p:spPr>
          <p:txBody>
            <a:bodyPr lIns="91425" tIns="91425" rIns="91425" bIns="91425" anchor="ctr" anchorCtr="0">
              <a:noAutofit/>
            </a:bodyPr>
            <a:lstStyle/>
            <a:p>
              <a:pPr lvl="0" algn="ctr" rtl="0">
                <a:spcBef>
                  <a:spcPts val="0"/>
                </a:spcBef>
                <a:buNone/>
              </a:pPr>
              <a:endParaRPr sz="2400">
                <a:solidFill>
                  <a:srgbClr val="FFFFFF"/>
                </a:solidFill>
                <a:latin typeface="Roboto Condensed"/>
                <a:ea typeface="Roboto Condensed"/>
                <a:cs typeface="Roboto Condensed"/>
                <a:sym typeface="Roboto Condensed"/>
              </a:endParaRPr>
            </a:p>
          </p:txBody>
        </p:sp>
      </p:grpSp>
      <p:grpSp>
        <p:nvGrpSpPr>
          <p:cNvPr id="38" name="Shape 426"/>
          <p:cNvGrpSpPr/>
          <p:nvPr/>
        </p:nvGrpSpPr>
        <p:grpSpPr>
          <a:xfrm rot="10800000">
            <a:off x="7696498" y="847018"/>
            <a:ext cx="1447502" cy="316019"/>
            <a:chOff x="185742" y="1697029"/>
            <a:chExt cx="5165697" cy="1658129"/>
          </a:xfrm>
        </p:grpSpPr>
        <p:sp>
          <p:nvSpPr>
            <p:cNvPr id="39" name="Shape 427"/>
            <p:cNvSpPr/>
            <p:nvPr/>
          </p:nvSpPr>
          <p:spPr>
            <a:xfrm rot="10800000" flipH="1">
              <a:off x="1426311" y="1697029"/>
              <a:ext cx="2693400" cy="1243800"/>
            </a:xfrm>
            <a:prstGeom prst="rect">
              <a:avLst/>
            </a:prstGeom>
            <a:solidFill>
              <a:srgbClr val="92A8C8"/>
            </a:solidFill>
            <a:ln>
              <a:noFill/>
            </a:ln>
          </p:spPr>
          <p:txBody>
            <a:bodyPr lIns="91425" tIns="91425" rIns="91425" bIns="91425" anchor="ctr" anchorCtr="0">
              <a:noAutofit/>
            </a:bodyPr>
            <a:lstStyle/>
            <a:p>
              <a:pPr lvl="0" algn="ctr" rtl="0">
                <a:spcBef>
                  <a:spcPts val="0"/>
                </a:spcBef>
                <a:buNone/>
              </a:pPr>
              <a:r>
                <a:rPr lang="en" sz="800" dirty="0">
                  <a:solidFill>
                    <a:srgbClr val="263248"/>
                  </a:solidFill>
                  <a:latin typeface="Roboto Condensed"/>
                  <a:ea typeface="Roboto Condensed"/>
                  <a:cs typeface="Roboto Condensed"/>
                  <a:sym typeface="Roboto Condensed"/>
                </a:rPr>
                <a:t>8888888888</a:t>
              </a:r>
            </a:p>
          </p:txBody>
        </p:sp>
        <p:sp>
          <p:nvSpPr>
            <p:cNvPr id="40" name="Shape 428"/>
            <p:cNvSpPr/>
            <p:nvPr/>
          </p:nvSpPr>
          <p:spPr>
            <a:xfrm rot="10800000" flipH="1">
              <a:off x="4107640" y="1697042"/>
              <a:ext cx="1243800" cy="1243800"/>
            </a:xfrm>
            <a:prstGeom prst="rtTriangle">
              <a:avLst/>
            </a:prstGeom>
            <a:solidFill>
              <a:srgbClr val="92A8C8"/>
            </a:solidFill>
            <a:ln>
              <a:noFill/>
            </a:ln>
          </p:spPr>
          <p:txBody>
            <a:bodyPr lIns="91425" tIns="91425" rIns="91425" bIns="91425" anchor="ctr" anchorCtr="0">
              <a:noAutofit/>
            </a:bodyPr>
            <a:lstStyle/>
            <a:p>
              <a:pPr lvl="0" algn="ctr" rtl="0">
                <a:spcBef>
                  <a:spcPts val="0"/>
                </a:spcBef>
                <a:buNone/>
              </a:pPr>
              <a:endParaRPr sz="2400">
                <a:solidFill>
                  <a:srgbClr val="263248"/>
                </a:solidFill>
                <a:latin typeface="Roboto Condensed"/>
                <a:ea typeface="Roboto Condensed"/>
                <a:cs typeface="Roboto Condensed"/>
                <a:sym typeface="Roboto Condensed"/>
              </a:endParaRPr>
            </a:p>
          </p:txBody>
        </p:sp>
        <p:sp>
          <p:nvSpPr>
            <p:cNvPr id="41" name="Shape 429"/>
            <p:cNvSpPr/>
            <p:nvPr/>
          </p:nvSpPr>
          <p:spPr>
            <a:xfrm flipH="1">
              <a:off x="185742" y="1697042"/>
              <a:ext cx="1243800" cy="1243800"/>
            </a:xfrm>
            <a:prstGeom prst="rtTriangle">
              <a:avLst/>
            </a:prstGeom>
            <a:solidFill>
              <a:srgbClr val="92A8C8"/>
            </a:solidFill>
            <a:ln>
              <a:noFill/>
            </a:ln>
          </p:spPr>
          <p:txBody>
            <a:bodyPr lIns="91425" tIns="91425" rIns="91425" bIns="91425" anchor="ctr" anchorCtr="0">
              <a:noAutofit/>
            </a:bodyPr>
            <a:lstStyle/>
            <a:p>
              <a:pPr lvl="0" algn="ctr" rtl="0">
                <a:spcBef>
                  <a:spcPts val="0"/>
                </a:spcBef>
                <a:buNone/>
              </a:pPr>
              <a:endParaRPr sz="2400">
                <a:solidFill>
                  <a:srgbClr val="263248"/>
                </a:solidFill>
                <a:latin typeface="Roboto Condensed"/>
                <a:ea typeface="Roboto Condensed"/>
                <a:cs typeface="Roboto Condensed"/>
                <a:sym typeface="Roboto Condensed"/>
              </a:endParaRPr>
            </a:p>
          </p:txBody>
        </p:sp>
        <p:sp>
          <p:nvSpPr>
            <p:cNvPr id="42" name="Shape 430"/>
            <p:cNvSpPr/>
            <p:nvPr/>
          </p:nvSpPr>
          <p:spPr>
            <a:xfrm rot="10800000">
              <a:off x="185747" y="2940859"/>
              <a:ext cx="1243800" cy="414300"/>
            </a:xfrm>
            <a:prstGeom prst="triangle">
              <a:avLst>
                <a:gd name="adj" fmla="val 0"/>
              </a:avLst>
            </a:prstGeom>
            <a:solidFill>
              <a:srgbClr val="3F5378"/>
            </a:solidFill>
            <a:ln>
              <a:noFill/>
            </a:ln>
          </p:spPr>
          <p:txBody>
            <a:bodyPr lIns="91425" tIns="91425" rIns="91425" bIns="91425" anchor="ctr" anchorCtr="0">
              <a:noAutofit/>
            </a:bodyPr>
            <a:lstStyle/>
            <a:p>
              <a:pPr lvl="0" algn="ctr" rtl="0">
                <a:spcBef>
                  <a:spcPts val="0"/>
                </a:spcBef>
                <a:buNone/>
              </a:pPr>
              <a:endParaRPr sz="2400">
                <a:solidFill>
                  <a:srgbClr val="263248"/>
                </a:solidFill>
                <a:latin typeface="Roboto Condensed"/>
                <a:ea typeface="Roboto Condensed"/>
                <a:cs typeface="Roboto Condensed"/>
                <a:sym typeface="Roboto Condensed"/>
              </a:endParaRPr>
            </a:p>
          </p:txBody>
        </p:sp>
      </p:grpSp>
      <p:sp>
        <p:nvSpPr>
          <p:cNvPr id="43" name="Shape 471"/>
          <p:cNvSpPr/>
          <p:nvPr/>
        </p:nvSpPr>
        <p:spPr>
          <a:xfrm>
            <a:off x="471746" y="1426928"/>
            <a:ext cx="1287885" cy="139899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44" name="Shape 473"/>
          <p:cNvSpPr/>
          <p:nvPr/>
        </p:nvSpPr>
        <p:spPr>
          <a:xfrm>
            <a:off x="439178" y="1611292"/>
            <a:ext cx="1353019" cy="1030270"/>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FRIEND LOCATOR</a:t>
            </a:r>
          </a:p>
          <a:p>
            <a:pPr lvl="0" algn="ctr">
              <a:spcBef>
                <a:spcPts val="0"/>
              </a:spcBef>
              <a:buNone/>
            </a:pPr>
            <a:endParaRPr lang="en" sz="800" b="1" dirty="0">
              <a:solidFill>
                <a:srgbClr val="3F5378"/>
              </a:solidFill>
              <a:latin typeface="Roboto Condensed"/>
              <a:ea typeface="Roboto Condensed"/>
              <a:cs typeface="Roboto Condensed"/>
              <a:sym typeface="Roboto Condensed"/>
            </a:endParaRPr>
          </a:p>
          <a:p>
            <a:pPr algn="ctr"/>
            <a:r>
              <a:rPr lang="en-US" sz="1000" dirty="0">
                <a:solidFill>
                  <a:srgbClr val="3F5378"/>
                </a:solidFill>
                <a:latin typeface="Roboto Condensed"/>
                <a:ea typeface="Roboto Condensed"/>
                <a:cs typeface="Roboto Condensed"/>
              </a:rPr>
              <a:t>FREQUEST </a:t>
            </a:r>
            <a:r>
              <a:rPr lang="en-US" sz="1000" dirty="0">
                <a:solidFill>
                  <a:srgbClr val="FCAC36"/>
                </a:solidFill>
                <a:latin typeface="Roboto Condensed"/>
                <a:ea typeface="Roboto Condensed"/>
                <a:cs typeface="Roboto Condensed"/>
              </a:rPr>
              <a:t>“8888888888”</a:t>
            </a:r>
            <a:endParaRPr lang="en" sz="1000" dirty="0">
              <a:solidFill>
                <a:srgbClr val="FCAC36"/>
              </a:solidFill>
              <a:latin typeface="Roboto Condensed"/>
              <a:ea typeface="Roboto Condensed"/>
              <a:cs typeface="Roboto Condensed"/>
              <a:sym typeface="Roboto Condensed"/>
            </a:endParaRPr>
          </a:p>
        </p:txBody>
      </p:sp>
      <p:sp>
        <p:nvSpPr>
          <p:cNvPr id="50" name="TextBox 49"/>
          <p:cNvSpPr txBox="1"/>
          <p:nvPr/>
        </p:nvSpPr>
        <p:spPr>
          <a:xfrm>
            <a:off x="2422424" y="3365857"/>
            <a:ext cx="1742211" cy="707886"/>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Server informs the user with mobile number “9999999999” response of his friend</a:t>
            </a:r>
          </a:p>
        </p:txBody>
      </p:sp>
      <p:sp>
        <p:nvSpPr>
          <p:cNvPr id="51" name="TextBox 50"/>
          <p:cNvSpPr txBox="1"/>
          <p:nvPr/>
        </p:nvSpPr>
        <p:spPr>
          <a:xfrm>
            <a:off x="5374824" y="3368645"/>
            <a:ext cx="1546417" cy="707886"/>
          </a:xfrm>
          <a:prstGeom prst="rect">
            <a:avLst/>
          </a:prstGeom>
          <a:noFill/>
        </p:spPr>
        <p:txBody>
          <a:bodyPr wrap="square" rtlCol="0">
            <a:spAutoFit/>
          </a:bodyPr>
          <a:lstStyle/>
          <a:p>
            <a:pPr algn="ctr"/>
            <a:r>
              <a:rPr lang="en-US" sz="1000" dirty="0">
                <a:solidFill>
                  <a:srgbClr val="FCAC36"/>
                </a:solidFill>
                <a:latin typeface="Roboto Condensed"/>
                <a:ea typeface="Roboto Condensed"/>
                <a:cs typeface="Roboto Condensed"/>
              </a:rPr>
              <a:t>Server receives the response from user having mobile number “8888888888”</a:t>
            </a: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526" y="2206991"/>
            <a:ext cx="284356" cy="420274"/>
          </a:xfrm>
          <a:prstGeom prst="rect">
            <a:avLst/>
          </a:prstGeom>
        </p:spPr>
      </p:pic>
      <p:cxnSp>
        <p:nvCxnSpPr>
          <p:cNvPr id="5" name="Curved Connector 4"/>
          <p:cNvCxnSpPr/>
          <p:nvPr/>
        </p:nvCxnSpPr>
        <p:spPr>
          <a:xfrm>
            <a:off x="1851248" y="1656931"/>
            <a:ext cx="871278" cy="609025"/>
          </a:xfrm>
          <a:prstGeom prst="curvedConnector3">
            <a:avLst/>
          </a:prstGeom>
        </p:spPr>
        <p:style>
          <a:lnRef idx="1">
            <a:schemeClr val="accent1"/>
          </a:lnRef>
          <a:fillRef idx="0">
            <a:schemeClr val="accent1"/>
          </a:fillRef>
          <a:effectRef idx="0">
            <a:schemeClr val="accent1"/>
          </a:effectRef>
          <a:fontRef idx="minor">
            <a:schemeClr val="tx1"/>
          </a:fontRef>
        </p:style>
      </p:cxnSp>
      <p:pic>
        <p:nvPicPr>
          <p:cNvPr id="46" name="Picture 4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3949" y="1996854"/>
            <a:ext cx="284356" cy="420274"/>
          </a:xfrm>
          <a:prstGeom prst="rect">
            <a:avLst/>
          </a:prstGeom>
        </p:spPr>
      </p:pic>
      <p:cxnSp>
        <p:nvCxnSpPr>
          <p:cNvPr id="47" name="Curved Connector 46"/>
          <p:cNvCxnSpPr/>
          <p:nvPr/>
        </p:nvCxnSpPr>
        <p:spPr>
          <a:xfrm flipV="1">
            <a:off x="5178908" y="2101995"/>
            <a:ext cx="881897" cy="258443"/>
          </a:xfrm>
          <a:prstGeom prst="curvedConnector3">
            <a:avLst/>
          </a:prstGeom>
        </p:spPr>
        <p:style>
          <a:lnRef idx="1">
            <a:schemeClr val="accent1"/>
          </a:lnRef>
          <a:fillRef idx="0">
            <a:schemeClr val="accent1"/>
          </a:fillRef>
          <a:effectRef idx="0">
            <a:schemeClr val="accent1"/>
          </a:effectRef>
          <a:fontRef idx="minor">
            <a:schemeClr val="tx1"/>
          </a:fontRef>
        </p:style>
      </p:cxnSp>
      <p:sp>
        <p:nvSpPr>
          <p:cNvPr id="60" name="Shape 471"/>
          <p:cNvSpPr/>
          <p:nvPr/>
        </p:nvSpPr>
        <p:spPr>
          <a:xfrm>
            <a:off x="7490856" y="1478335"/>
            <a:ext cx="1371600" cy="2011680"/>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C7D3E6"/>
          </a:solidFill>
          <a:ln w="9525" cap="flat" cmpd="sng">
            <a:solidFill>
              <a:srgbClr val="92A8C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solidFill>
                <a:srgbClr val="3F5378"/>
              </a:solidFill>
              <a:latin typeface="Roboto Condensed"/>
              <a:ea typeface="Roboto Condensed"/>
              <a:cs typeface="Roboto Condensed"/>
              <a:sym typeface="Roboto Condensed"/>
            </a:endParaRPr>
          </a:p>
        </p:txBody>
      </p:sp>
      <p:sp>
        <p:nvSpPr>
          <p:cNvPr id="61" name="Shape 473"/>
          <p:cNvSpPr/>
          <p:nvPr/>
        </p:nvSpPr>
        <p:spPr>
          <a:xfrm>
            <a:off x="7518001" y="1825163"/>
            <a:ext cx="1317310" cy="1070549"/>
          </a:xfrm>
          <a:prstGeom prst="rect">
            <a:avLst/>
          </a:prstGeom>
          <a:noFill/>
          <a:ln>
            <a:noFill/>
          </a:ln>
        </p:spPr>
        <p:txBody>
          <a:bodyPr lIns="91425" tIns="91425" rIns="91425" bIns="91425" anchor="ctr" anchorCtr="0">
            <a:noAutofit/>
          </a:bodyPr>
          <a:lstStyle/>
          <a:p>
            <a:pPr lvl="0" algn="ctr">
              <a:spcBef>
                <a:spcPts val="0"/>
              </a:spcBef>
              <a:buNone/>
            </a:pPr>
            <a:r>
              <a:rPr lang="en" sz="800" b="1" dirty="0">
                <a:solidFill>
                  <a:srgbClr val="3F5378"/>
                </a:solidFill>
                <a:latin typeface="Roboto Condensed"/>
                <a:ea typeface="Roboto Condensed"/>
                <a:cs typeface="Roboto Condensed"/>
                <a:sym typeface="Roboto Condensed"/>
              </a:rPr>
              <a:t>FRIEND LOCATOR</a:t>
            </a:r>
          </a:p>
          <a:p>
            <a:pPr algn="ctr"/>
            <a:endParaRPr lang="en-US" sz="1000" dirty="0">
              <a:solidFill>
                <a:srgbClr val="FCAC36"/>
              </a:solidFill>
              <a:latin typeface="Roboto Condensed"/>
              <a:ea typeface="Roboto Condensed"/>
              <a:cs typeface="Roboto Condensed"/>
            </a:endParaRPr>
          </a:p>
          <a:p>
            <a:pPr algn="ctr"/>
            <a:endParaRPr lang="en-US" sz="1000" dirty="0">
              <a:solidFill>
                <a:srgbClr val="FCAC36"/>
              </a:solidFill>
              <a:latin typeface="Roboto Condensed"/>
              <a:ea typeface="Roboto Condensed"/>
              <a:cs typeface="Roboto Condensed"/>
            </a:endParaRPr>
          </a:p>
          <a:p>
            <a:pPr algn="ctr"/>
            <a:r>
              <a:rPr lang="en-US" sz="1000" dirty="0">
                <a:solidFill>
                  <a:srgbClr val="FCAC36"/>
                </a:solidFill>
                <a:latin typeface="Roboto Condensed"/>
                <a:ea typeface="Roboto Condensed"/>
                <a:cs typeface="Roboto Condensed"/>
              </a:rPr>
              <a:t> </a:t>
            </a:r>
            <a:r>
              <a:rPr lang="en-US" sz="1000" dirty="0">
                <a:solidFill>
                  <a:srgbClr val="3F5378"/>
                </a:solidFill>
                <a:latin typeface="Roboto Condensed"/>
                <a:ea typeface="Roboto Condensed"/>
                <a:cs typeface="Roboto Condensed"/>
              </a:rPr>
              <a:t>Selected Option </a:t>
            </a:r>
            <a:r>
              <a:rPr lang="en-US" sz="1000" dirty="0">
                <a:solidFill>
                  <a:srgbClr val="FCAC36"/>
                </a:solidFill>
                <a:latin typeface="Roboto Condensed"/>
                <a:ea typeface="Roboto Condensed"/>
                <a:cs typeface="Roboto Condensed"/>
              </a:rPr>
              <a:t>“1”</a:t>
            </a:r>
          </a:p>
        </p:txBody>
      </p:sp>
      <p:cxnSp>
        <p:nvCxnSpPr>
          <p:cNvPr id="62" name="Curved Connector 61"/>
          <p:cNvCxnSpPr/>
          <p:nvPr/>
        </p:nvCxnSpPr>
        <p:spPr>
          <a:xfrm>
            <a:off x="3061223" y="2347322"/>
            <a:ext cx="889099" cy="334106"/>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64" name="Curved Connector 63"/>
          <p:cNvCxnSpPr/>
          <p:nvPr/>
        </p:nvCxnSpPr>
        <p:spPr>
          <a:xfrm flipV="1">
            <a:off x="6438305" y="1626927"/>
            <a:ext cx="1009059" cy="424236"/>
          </a:xfrm>
          <a:prstGeom prst="curvedConnector3">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53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dissolve">
                                      <p:cBhvr>
                                        <p:cTn id="7" dur="500"/>
                                        <p:tgtEl>
                                          <p:spTgt spid="4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dissolve">
                                      <p:cBhvr>
                                        <p:cTn id="10" dur="500"/>
                                        <p:tgtEl>
                                          <p:spTgt spid="44"/>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dissolve">
                                      <p:cBhvr>
                                        <p:cTn id="13" dur="500"/>
                                        <p:tgtEl>
                                          <p:spTgt spid="27"/>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xit" presetSubtype="0" fill="hold" grpId="1" nodeType="clickEffect">
                                  <p:stCondLst>
                                    <p:cond delay="0"/>
                                  </p:stCondLst>
                                  <p:childTnLst>
                                    <p:animEffect transition="out" filter="dissolve">
                                      <p:cBhvr>
                                        <p:cTn id="17" dur="500"/>
                                        <p:tgtEl>
                                          <p:spTgt spid="43"/>
                                        </p:tgtEl>
                                      </p:cBhvr>
                                    </p:animEffect>
                                    <p:set>
                                      <p:cBhvr>
                                        <p:cTn id="18" dur="1" fill="hold">
                                          <p:stCondLst>
                                            <p:cond delay="499"/>
                                          </p:stCondLst>
                                        </p:cTn>
                                        <p:tgtEl>
                                          <p:spTgt spid="43"/>
                                        </p:tgtEl>
                                        <p:attrNameLst>
                                          <p:attrName>style.visibility</p:attrName>
                                        </p:attrNameLst>
                                      </p:cBhvr>
                                      <p:to>
                                        <p:strVal val="hidden"/>
                                      </p:to>
                                    </p:set>
                                  </p:childTnLst>
                                </p:cTn>
                              </p:par>
                              <p:par>
                                <p:cTn id="19" presetID="9" presetClass="exit" presetSubtype="0" fill="hold" grpId="1" nodeType="withEffect">
                                  <p:stCondLst>
                                    <p:cond delay="0"/>
                                  </p:stCondLst>
                                  <p:childTnLst>
                                    <p:animEffect transition="out" filter="dissolve">
                                      <p:cBhvr>
                                        <p:cTn id="20" dur="500"/>
                                        <p:tgtEl>
                                          <p:spTgt spid="44"/>
                                        </p:tgtEl>
                                      </p:cBhvr>
                                    </p:animEffect>
                                    <p:set>
                                      <p:cBhvr>
                                        <p:cTn id="21" dur="1" fill="hold">
                                          <p:stCondLst>
                                            <p:cond delay="499"/>
                                          </p:stCondLst>
                                        </p:cTn>
                                        <p:tgtEl>
                                          <p:spTgt spid="44"/>
                                        </p:tgtEl>
                                        <p:attrNameLst>
                                          <p:attrName>style.visibility</p:attrName>
                                        </p:attrNameLst>
                                      </p:cBhvr>
                                      <p:to>
                                        <p:strVal val="hidden"/>
                                      </p:to>
                                    </p:set>
                                  </p:childTnLst>
                                </p:cTn>
                              </p:par>
                              <p:par>
                                <p:cTn id="22" presetID="9" presetClass="exit" presetSubtype="0" fill="hold" grpId="1" nodeType="withEffect">
                                  <p:stCondLst>
                                    <p:cond delay="0"/>
                                  </p:stCondLst>
                                  <p:childTnLst>
                                    <p:animEffect transition="out" filter="dissolve">
                                      <p:cBhvr>
                                        <p:cTn id="23" dur="500"/>
                                        <p:tgtEl>
                                          <p:spTgt spid="27"/>
                                        </p:tgtEl>
                                      </p:cBhvr>
                                    </p:animEffect>
                                    <p:set>
                                      <p:cBhvr>
                                        <p:cTn id="24" dur="1" fill="hold">
                                          <p:stCondLst>
                                            <p:cond delay="499"/>
                                          </p:stCondLst>
                                        </p:cTn>
                                        <p:tgtEl>
                                          <p:spTgt spid="2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dissolve">
                                      <p:cBhvr>
                                        <p:cTn id="29" dur="500"/>
                                        <p:tgtEl>
                                          <p:spTgt spid="23"/>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dissolve">
                                      <p:cBhvr>
                                        <p:cTn id="32" dur="500"/>
                                        <p:tgtEl>
                                          <p:spTgt spid="24"/>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dissolve">
                                      <p:cBhvr>
                                        <p:cTn id="35" dur="500"/>
                                        <p:tgtEl>
                                          <p:spTgt spid="37"/>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xit" presetSubtype="0" fill="hold" grpId="1" nodeType="clickEffect">
                                  <p:stCondLst>
                                    <p:cond delay="0"/>
                                  </p:stCondLst>
                                  <p:childTnLst>
                                    <p:animEffect transition="out" filter="dissolve">
                                      <p:cBhvr>
                                        <p:cTn id="39" dur="500"/>
                                        <p:tgtEl>
                                          <p:spTgt spid="23"/>
                                        </p:tgtEl>
                                      </p:cBhvr>
                                    </p:animEffect>
                                    <p:set>
                                      <p:cBhvr>
                                        <p:cTn id="40" dur="1" fill="hold">
                                          <p:stCondLst>
                                            <p:cond delay="499"/>
                                          </p:stCondLst>
                                        </p:cTn>
                                        <p:tgtEl>
                                          <p:spTgt spid="23"/>
                                        </p:tgtEl>
                                        <p:attrNameLst>
                                          <p:attrName>style.visibility</p:attrName>
                                        </p:attrNameLst>
                                      </p:cBhvr>
                                      <p:to>
                                        <p:strVal val="hidden"/>
                                      </p:to>
                                    </p:set>
                                  </p:childTnLst>
                                </p:cTn>
                              </p:par>
                              <p:par>
                                <p:cTn id="41" presetID="9" presetClass="exit" presetSubtype="0" fill="hold" grpId="1" nodeType="withEffect">
                                  <p:stCondLst>
                                    <p:cond delay="0"/>
                                  </p:stCondLst>
                                  <p:childTnLst>
                                    <p:animEffect transition="out" filter="dissolve">
                                      <p:cBhvr>
                                        <p:cTn id="42" dur="500"/>
                                        <p:tgtEl>
                                          <p:spTgt spid="24"/>
                                        </p:tgtEl>
                                      </p:cBhvr>
                                    </p:animEffect>
                                    <p:set>
                                      <p:cBhvr>
                                        <p:cTn id="43" dur="1" fill="hold">
                                          <p:stCondLst>
                                            <p:cond delay="499"/>
                                          </p:stCondLst>
                                        </p:cTn>
                                        <p:tgtEl>
                                          <p:spTgt spid="24"/>
                                        </p:tgtEl>
                                        <p:attrNameLst>
                                          <p:attrName>style.visibility</p:attrName>
                                        </p:attrNameLst>
                                      </p:cBhvr>
                                      <p:to>
                                        <p:strVal val="hidden"/>
                                      </p:to>
                                    </p:set>
                                  </p:childTnLst>
                                </p:cTn>
                              </p:par>
                              <p:par>
                                <p:cTn id="44" presetID="9" presetClass="exit" presetSubtype="0" fill="hold" grpId="1" nodeType="withEffect">
                                  <p:stCondLst>
                                    <p:cond delay="0"/>
                                  </p:stCondLst>
                                  <p:childTnLst>
                                    <p:animEffect transition="out" filter="dissolve">
                                      <p:cBhvr>
                                        <p:cTn id="45" dur="500"/>
                                        <p:tgtEl>
                                          <p:spTgt spid="37"/>
                                        </p:tgtEl>
                                      </p:cBhvr>
                                    </p:animEffect>
                                    <p:set>
                                      <p:cBhvr>
                                        <p:cTn id="46" dur="1" fill="hold">
                                          <p:stCondLst>
                                            <p:cond delay="499"/>
                                          </p:stCondLst>
                                        </p:cTn>
                                        <p:tgtEl>
                                          <p:spTgt spid="3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61"/>
                                        </p:tgtEl>
                                        <p:attrNameLst>
                                          <p:attrName>style.visibility</p:attrName>
                                        </p:attrNameLst>
                                      </p:cBhvr>
                                      <p:to>
                                        <p:strVal val="visible"/>
                                      </p:to>
                                    </p:set>
                                    <p:animEffect transition="in" filter="dissolve">
                                      <p:cBhvr>
                                        <p:cTn id="51" dur="500"/>
                                        <p:tgtEl>
                                          <p:spTgt spid="61"/>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60"/>
                                        </p:tgtEl>
                                        <p:attrNameLst>
                                          <p:attrName>style.visibility</p:attrName>
                                        </p:attrNameLst>
                                      </p:cBhvr>
                                      <p:to>
                                        <p:strVal val="visible"/>
                                      </p:to>
                                    </p:set>
                                    <p:animEffect transition="in" filter="dissolve">
                                      <p:cBhvr>
                                        <p:cTn id="54" dur="500"/>
                                        <p:tgtEl>
                                          <p:spTgt spid="60"/>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51"/>
                                        </p:tgtEl>
                                        <p:attrNameLst>
                                          <p:attrName>style.visibility</p:attrName>
                                        </p:attrNameLst>
                                      </p:cBhvr>
                                      <p:to>
                                        <p:strVal val="visible"/>
                                      </p:to>
                                    </p:set>
                                    <p:animEffect transition="in" filter="dissolve">
                                      <p:cBhvr>
                                        <p:cTn id="57" dur="500"/>
                                        <p:tgtEl>
                                          <p:spTgt spid="51"/>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xit" presetSubtype="0" fill="hold" grpId="1" nodeType="clickEffect">
                                  <p:stCondLst>
                                    <p:cond delay="0"/>
                                  </p:stCondLst>
                                  <p:childTnLst>
                                    <p:animEffect transition="out" filter="dissolve">
                                      <p:cBhvr>
                                        <p:cTn id="61" dur="500"/>
                                        <p:tgtEl>
                                          <p:spTgt spid="51"/>
                                        </p:tgtEl>
                                      </p:cBhvr>
                                    </p:animEffect>
                                    <p:set>
                                      <p:cBhvr>
                                        <p:cTn id="62" dur="1" fill="hold">
                                          <p:stCondLst>
                                            <p:cond delay="499"/>
                                          </p:stCondLst>
                                        </p:cTn>
                                        <p:tgtEl>
                                          <p:spTgt spid="51"/>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50"/>
                                        </p:tgtEl>
                                        <p:attrNameLst>
                                          <p:attrName>style.visibility</p:attrName>
                                        </p:attrNameLst>
                                      </p:cBhvr>
                                      <p:to>
                                        <p:strVal val="visible"/>
                                      </p:to>
                                    </p:set>
                                    <p:animEffect transition="in" filter="dissolve">
                                      <p:cBhvr>
                                        <p:cTn id="67" dur="500"/>
                                        <p:tgtEl>
                                          <p:spTgt spid="50"/>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dissolve">
                                      <p:cBhvr>
                                        <p:cTn id="70" dur="500"/>
                                        <p:tgtEl>
                                          <p:spTgt spid="13"/>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12"/>
                                        </p:tgtEl>
                                        <p:attrNameLst>
                                          <p:attrName>style.visibility</p:attrName>
                                        </p:attrNameLst>
                                      </p:cBhvr>
                                      <p:to>
                                        <p:strVal val="visible"/>
                                      </p:to>
                                    </p:set>
                                    <p:animEffect transition="in" filter="dissolve">
                                      <p:cBhvr>
                                        <p:cTn id="7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23" grpId="0" animBg="1"/>
      <p:bldP spid="23" grpId="1" animBg="1"/>
      <p:bldP spid="24" grpId="0"/>
      <p:bldP spid="24" grpId="1"/>
      <p:bldP spid="27" grpId="0"/>
      <p:bldP spid="27" grpId="1"/>
      <p:bldP spid="37" grpId="0"/>
      <p:bldP spid="37" grpId="1"/>
      <p:bldP spid="43" grpId="0" animBg="1"/>
      <p:bldP spid="43" grpId="1" animBg="1"/>
      <p:bldP spid="44" grpId="0"/>
      <p:bldP spid="44" grpId="1"/>
      <p:bldP spid="50" grpId="0"/>
      <p:bldP spid="51" grpId="0"/>
      <p:bldP spid="51" grpId="1"/>
      <p:bldP spid="60" grpId="0" animBg="1"/>
      <p:bldP spid="61" grpId="0"/>
    </p:bldLst>
  </p:timing>
</p:sld>
</file>

<file path=ppt/theme/theme1.xml><?xml version="1.0" encoding="utf-8"?>
<a:theme xmlns:a="http://schemas.openxmlformats.org/drawingml/2006/main" name="Saleri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1674</TotalTime>
  <Words>1191</Words>
  <Application>Microsoft Macintosh PowerPoint</Application>
  <PresentationFormat>On-screen Show (16:9)</PresentationFormat>
  <Paragraphs>225</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Arvo</vt:lpstr>
      <vt:lpstr>Roboto Condensed</vt:lpstr>
      <vt:lpstr>Roboto Condensed Light</vt:lpstr>
      <vt:lpstr>Salerio template</vt:lpstr>
      <vt:lpstr>LOCATOR ALARM AND DISTANCE FINDER USING NETWORK TOWER</vt:lpstr>
      <vt:lpstr>INTRODUCTION</vt:lpstr>
      <vt:lpstr>INTRODUCTION</vt:lpstr>
      <vt:lpstr>MOBILE PHONE USERS IN INDIA</vt:lpstr>
      <vt:lpstr>LOCATION BASED SERVICES MARKET IN INDIA</vt:lpstr>
      <vt:lpstr>PROPOSED FRIEND LOCATION &amp; DISTANCE FINDER</vt:lpstr>
      <vt:lpstr>FRIEND LOCATION &amp; DISTANCE FINDER</vt:lpstr>
      <vt:lpstr>PowerPoint Presentation</vt:lpstr>
      <vt:lpstr>PowerPoint Presentation</vt:lpstr>
      <vt:lpstr>PowerPoint Presentation</vt:lpstr>
      <vt:lpstr>PROPOSED DESTINATION BASED ALARM SYSTEM</vt:lpstr>
      <vt:lpstr>DESTINATION BASED ALARM SYSTEM</vt:lpstr>
      <vt:lpstr>PowerPoint Presentation</vt:lpstr>
      <vt:lpstr>PowerPoint Presentation</vt:lpstr>
      <vt:lpstr>PROPOSED DISTANCE FINDER</vt:lpstr>
      <vt:lpstr>DISTANCE FINDER</vt:lpstr>
      <vt:lpstr>PowerPoint Presentation</vt:lpstr>
      <vt:lpstr>PowerPoint Presentation</vt:lpstr>
      <vt:lpstr>PowerPoint Presentation</vt:lpstr>
      <vt:lpstr>PowerPoint Presentation</vt:lpstr>
      <vt:lpstr>ADVANTAGES OF PROPOSED TECHNOLOGY</vt:lpstr>
      <vt:lpstr>ADVANTAGES</vt:lpstr>
      <vt:lpstr>THANKS!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LOCATOR ALARM AND DISTANCE FINDER USING NETWORK TOWER</dc:title>
  <dc:creator>Raju, Hariharan (R.)</dc:creator>
  <cp:lastModifiedBy>Ankit Kumar</cp:lastModifiedBy>
  <cp:revision>122</cp:revision>
  <dcterms:modified xsi:type="dcterms:W3CDTF">2018-11-10T09:18:41Z</dcterms:modified>
</cp:coreProperties>
</file>